
<file path=[Content_Types].xml><?xml version="1.0" encoding="utf-8"?>
<Types xmlns="http://schemas.openxmlformats.org/package/2006/content-types">
  <Default Extension="gif" ContentType="video/unknown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4" r:id="rId5"/>
    <p:sldId id="263" r:id="rId6"/>
    <p:sldId id="261" r:id="rId7"/>
    <p:sldId id="262" r:id="rId8"/>
    <p:sldId id="266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78" autoAdjust="0"/>
    <p:restoredTop sz="94660"/>
  </p:normalViewPr>
  <p:slideViewPr>
    <p:cSldViewPr snapToGrid="0">
      <p:cViewPr varScale="1">
        <p:scale>
          <a:sx n="72" d="100"/>
          <a:sy n="72" d="100"/>
        </p:scale>
        <p:origin x="67" y="3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76CD31-5DC8-43D1-B584-4E93B3F444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9030646-0494-45F7-8ECD-ABC914DB69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8110781-8904-4E03-B4A1-820DAACCD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79384-3053-47ED-88F7-4A361AC24323}" type="datetimeFigureOut">
              <a:rPr lang="en-US" smtClean="0"/>
              <a:t>11/7/2018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FBE85C1-3722-4E99-8AFE-C4B25D963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5D75F9B-B1C9-402C-90F2-59CDE3C38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F3F1D-AB1A-4666-9E20-BCCC0A9D8E1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416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E2E8EF-7671-404C-B1FA-3BAF1A378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DDD94ACB-7434-4A22-A300-0BB0D0E8C1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71F08BD-A161-471A-8744-9DCFAC9F6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79384-3053-47ED-88F7-4A361AC24323}" type="datetimeFigureOut">
              <a:rPr lang="en-US" smtClean="0"/>
              <a:t>11/7/2018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39A2C47-3EAE-4390-A1D9-53B460355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E3B7A48-EBF6-45B3-9196-F61CF030F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F3F1D-AB1A-4666-9E20-BCCC0A9D8E1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987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88EF49DB-F749-4297-BEE0-0CA72F3480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27F830A-236B-4B73-AD10-0EBE05CF85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B70A616-84B1-4A49-8466-8DBFB6BF5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79384-3053-47ED-88F7-4A361AC24323}" type="datetimeFigureOut">
              <a:rPr lang="en-US" smtClean="0"/>
              <a:t>11/7/2018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8D693A1-4D37-4A67-9C5E-0CC31B3AB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DF9E0F4-2B72-4AFC-A576-CA67933BA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F3F1D-AB1A-4666-9E20-BCCC0A9D8E1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183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E7D3E0-07CB-4870-A217-10FB5CFC9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D50BB96-3E8B-43CA-BB08-A8134C48E7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226A3D-886B-4A66-8286-DBEB9EEA8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79384-3053-47ED-88F7-4A361AC24323}" type="datetimeFigureOut">
              <a:rPr lang="en-US" smtClean="0"/>
              <a:t>11/7/2018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12F27AC-C1C8-490C-8AB6-9D8EB8B8E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5A55823-AA19-4478-8E04-E0772E8F7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F3F1D-AB1A-4666-9E20-BCCC0A9D8E1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244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68F481-B63E-486F-908C-9EE89275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02A94CD-262B-4A1A-94AD-E8AE18BF4B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3E0184B-CE85-4A71-910C-B13E030CC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79384-3053-47ED-88F7-4A361AC24323}" type="datetimeFigureOut">
              <a:rPr lang="en-US" smtClean="0"/>
              <a:t>11/7/2018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BEE96A2-EFE7-44BD-A134-E34523222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6FB52A6-DBE1-4E20-B5AB-5FFE17E92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F3F1D-AB1A-4666-9E20-BCCC0A9D8E1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985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9F2F65-5CA5-4D73-B081-9B13B347D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CC09F54-7E02-4747-BBEB-A4B6C8BC0B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46543D0-1074-4579-AF27-0FA636E04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4E3EE45-B179-433C-9332-0EEBED0FE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79384-3053-47ED-88F7-4A361AC24323}" type="datetimeFigureOut">
              <a:rPr lang="en-US" smtClean="0"/>
              <a:t>11/7/2018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DB121D5-A2E7-4A34-80D8-247D4C361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CEF8744-C0D3-4FB0-861A-FEF99CD52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F3F1D-AB1A-4666-9E20-BCCC0A9D8E1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577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AAF669-2225-48F8-8CD2-C5F203361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6A19210-728F-4488-B74C-5625CB2FA2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8D65849-1407-4D58-A419-E9D4FCF94B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1B2EF79-6CAE-4188-81CC-AFF3F54D63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3B3B5C6-AAE3-4C5C-A068-7788A0FE89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EA4FFDA4-D9BE-4D68-A1E8-952193763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79384-3053-47ED-88F7-4A361AC24323}" type="datetimeFigureOut">
              <a:rPr lang="en-US" smtClean="0"/>
              <a:t>11/7/2018</a:t>
            </a:fld>
            <a:endParaRPr lang="en-US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883CDAC7-24E9-4A10-9948-F0CDF764E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54E7BE60-3C69-400E-862C-D155DE196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F3F1D-AB1A-4666-9E20-BCCC0A9D8E1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760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EE4984-9F75-424A-AD16-2BAE43727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F4EB8011-F5BE-437E-921E-98EA8DC3F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79384-3053-47ED-88F7-4A361AC24323}" type="datetimeFigureOut">
              <a:rPr lang="en-US" smtClean="0"/>
              <a:t>11/7/2018</a:t>
            </a:fld>
            <a:endParaRPr lang="en-US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BDD39A2-F233-4C81-8439-2405EF93E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9574769-FB00-4CF3-B553-FF3978176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F3F1D-AB1A-4666-9E20-BCCC0A9D8E1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976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696D27E6-2483-43B8-8E77-B022062EB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79384-3053-47ED-88F7-4A361AC24323}" type="datetimeFigureOut">
              <a:rPr lang="en-US" smtClean="0"/>
              <a:t>11/7/2018</a:t>
            </a:fld>
            <a:endParaRPr lang="en-US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57959297-DC08-44D2-B22C-9F629989A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61DCE1A-0DBF-4B9D-9163-BE84E5859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F3F1D-AB1A-4666-9E20-BCCC0A9D8E1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115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C74FEB-24D1-4077-A83B-1C8BB64D3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8704A95-FD74-4E60-AC6E-C0A59E2E4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2A495D3-A3B6-4041-A751-A939BE5CFE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D751515-E311-49DC-B347-1BE121347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79384-3053-47ED-88F7-4A361AC24323}" type="datetimeFigureOut">
              <a:rPr lang="en-US" smtClean="0"/>
              <a:t>11/7/2018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84CC8D5-4646-4757-96E9-14AF68C77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EC49D76-499E-44F2-B440-D6C7157AB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F3F1D-AB1A-4666-9E20-BCCC0A9D8E1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995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147D41-40C5-40B2-995D-2903E2021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442D2BA7-323F-434B-8C8A-5C8194964B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666130C-857D-4B59-B39D-D915136BA3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5B2A6FA-69AC-4CB5-A786-52E36A68A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79384-3053-47ED-88F7-4A361AC24323}" type="datetimeFigureOut">
              <a:rPr lang="en-US" smtClean="0"/>
              <a:t>11/7/2018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3F67B7F-F98E-4FD4-84E1-B952C9E02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1E007F2-B3CA-43C5-B30F-3AB907559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F3F1D-AB1A-4666-9E20-BCCC0A9D8E1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068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5AA0F00D-0F67-4C98-83A8-F1B7CB79C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CFA2AFE-DF34-40B7-9842-C3B043E5AD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831F6D4-A164-4C4B-AC7F-596334760B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579384-3053-47ED-88F7-4A361AC24323}" type="datetimeFigureOut">
              <a:rPr lang="en-US" smtClean="0"/>
              <a:t>11/7/2018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2404C21-1AC9-41B9-A268-DA3257D5A1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A2148EF-CE7C-492B-9B2E-B50F0758A0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DF3F1D-AB1A-4666-9E20-BCCC0A9D8E1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389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gif"/><Relationship Id="rId1" Type="http://schemas.microsoft.com/office/2007/relationships/media" Target="../media/media2.gif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gif"/><Relationship Id="rId1" Type="http://schemas.microsoft.com/office/2007/relationships/media" Target="../media/media3.gif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gif"/><Relationship Id="rId1" Type="http://schemas.microsoft.com/office/2007/relationships/media" Target="../media/media4.gif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gif"/><Relationship Id="rId1" Type="http://schemas.microsoft.com/office/2007/relationships/media" Target="../media/media5.gif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black">
            <a:extLst>
              <a:ext uri="{FF2B5EF4-FFF2-40B4-BE49-F238E27FC236}">
                <a16:creationId xmlns:a16="http://schemas.microsoft.com/office/drawing/2014/main" id="{9AB5DFC9-3808-4DE2-9413-0A3A66E3C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3E90F204-6676-49D2-B6E5-5890C1894C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1126" y="1322758"/>
            <a:ext cx="2053701" cy="115639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AutoShape 2" descr="https://i.giphy.com/media/T65KnSViuCjx6/giphy.webp">
            <a:extLst>
              <a:ext uri="{FF2B5EF4-FFF2-40B4-BE49-F238E27FC236}">
                <a16:creationId xmlns:a16="http://schemas.microsoft.com/office/drawing/2014/main" id="{73DC76D4-2DAE-426E-98D0-72E127D08BCA}"/>
              </a:ext>
            </a:extLst>
          </p:cNvPr>
          <p:cNvSpPr>
            <a:spLocks noGrp="1" noChangeAspect="1" noChangeArrowheads="1"/>
          </p:cNvSpPr>
          <p:nvPr>
            <p:ph type="ctrTitle"/>
          </p:nvPr>
        </p:nvSpPr>
        <p:spPr bwMode="auto">
          <a:xfrm>
            <a:off x="281126" y="292948"/>
            <a:ext cx="2053701" cy="73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endParaRPr lang="en-US" dirty="0"/>
          </a:p>
        </p:txBody>
      </p:sp>
      <p:pic>
        <p:nvPicPr>
          <p:cNvPr id="11" name="Mooie vlinder">
            <a:hlinkClick r:id="" action="ppaction://media"/>
            <a:extLst>
              <a:ext uri="{FF2B5EF4-FFF2-40B4-BE49-F238E27FC236}">
                <a16:creationId xmlns:a16="http://schemas.microsoft.com/office/drawing/2014/main" id="{D22C9871-EC88-43D9-A592-2337C292D5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3400" y="0"/>
            <a:ext cx="4038600" cy="303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504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-0.29922 0.27894 " pathEditMode="relative" rAng="0" ptsTypes="AA">
                                      <p:cBhvr>
                                        <p:cTn id="1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61" y="1393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600" fill="hold"/>
                                        <p:tgtEl>
                                          <p:spTgt spid="1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29922 0.27894 L -1.00001 0.00463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-1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black">
            <a:extLst>
              <a:ext uri="{FF2B5EF4-FFF2-40B4-BE49-F238E27FC236}">
                <a16:creationId xmlns:a16="http://schemas.microsoft.com/office/drawing/2014/main" id="{9AB5DFC9-3808-4DE2-9413-0A3A66E3C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rkaan">
            <a:hlinkClick r:id="" action="ppaction://media"/>
            <a:extLst>
              <a:ext uri="{FF2B5EF4-FFF2-40B4-BE49-F238E27FC236}">
                <a16:creationId xmlns:a16="http://schemas.microsoft.com/office/drawing/2014/main" id="{FA7BB57E-DA8E-4A07-8441-A91436703D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1600200"/>
            <a:ext cx="3657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005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black">
            <a:extLst>
              <a:ext uri="{FF2B5EF4-FFF2-40B4-BE49-F238E27FC236}">
                <a16:creationId xmlns:a16="http://schemas.microsoft.com/office/drawing/2014/main" id="{9AB5DFC9-3808-4DE2-9413-0A3A66E3C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drip">
            <a:hlinkClick r:id="" action="ppaction://media"/>
            <a:extLst>
              <a:ext uri="{FF2B5EF4-FFF2-40B4-BE49-F238E27FC236}">
                <a16:creationId xmlns:a16="http://schemas.microsoft.com/office/drawing/2014/main" id="{C33D96CE-27EA-467C-9381-BD3B937083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76788" y="2109788"/>
            <a:ext cx="2636837" cy="263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71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AC67FC-5F64-480A-9387-24C29AF4C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aos">
            <a:hlinkClick r:id="" action="ppaction://media"/>
            <a:extLst>
              <a:ext uri="{FF2B5EF4-FFF2-40B4-BE49-F238E27FC236}">
                <a16:creationId xmlns:a16="http://schemas.microsoft.com/office/drawing/2014/main" id="{C47085CA-49F7-4C3D-BC07-78D03CA9BDF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</p:spPr>
      </p:pic>
    </p:spTree>
    <p:extLst>
      <p:ext uri="{BB962C8B-B14F-4D97-AF65-F5344CB8AC3E}">
        <p14:creationId xmlns:p14="http://schemas.microsoft.com/office/powerpoint/2010/main" val="2506301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2" descr="Image result for volcano ash">
            <a:extLst>
              <a:ext uri="{FF2B5EF4-FFF2-40B4-BE49-F238E27FC236}">
                <a16:creationId xmlns:a16="http://schemas.microsoft.com/office/drawing/2014/main" id="{5A0D8FEA-8C08-4CDC-BC70-E278DFA9DAB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151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black">
            <a:extLst>
              <a:ext uri="{FF2B5EF4-FFF2-40B4-BE49-F238E27FC236}">
                <a16:creationId xmlns:a16="http://schemas.microsoft.com/office/drawing/2014/main" id="{9AB5DFC9-3808-4DE2-9413-0A3A66E3C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Afbeelding met binnen, monitor, schermafbeelding, computer&#10;&#10;Automatisch gegenereerde beschrijving">
            <a:extLst>
              <a:ext uri="{FF2B5EF4-FFF2-40B4-BE49-F238E27FC236}">
                <a16:creationId xmlns:a16="http://schemas.microsoft.com/office/drawing/2014/main" id="{7728C1E6-3B1D-41CD-BEA3-2BBA6F2D5A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171"/>
          <a:stretch/>
        </p:blipFill>
        <p:spPr>
          <a:xfrm>
            <a:off x="0" y="-2255"/>
            <a:ext cx="12192000" cy="686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2605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2" descr="MIT engineers working with scientists in Kuwait have found that volcanic rocks, when pulverized into a fine ash, can be used as a sustainable additive in concrete structures.&#10;&#10;">
            <a:extLst>
              <a:ext uri="{FF2B5EF4-FFF2-40B4-BE49-F238E27FC236}">
                <a16:creationId xmlns:a16="http://schemas.microsoft.com/office/drawing/2014/main" id="{52C8005D-050A-4909-8354-3AB79E77B0C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68509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black">
            <a:extLst>
              <a:ext uri="{FF2B5EF4-FFF2-40B4-BE49-F238E27FC236}">
                <a16:creationId xmlns:a16="http://schemas.microsoft.com/office/drawing/2014/main" id="{9AB5DFC9-3808-4DE2-9413-0A3A66E3C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39389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6AD05D-000C-4FAA-B4B0-E17F5AEA5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DeathButterfly">
            <a:hlinkClick r:id="" action="ppaction://media"/>
            <a:extLst>
              <a:ext uri="{FF2B5EF4-FFF2-40B4-BE49-F238E27FC236}">
                <a16:creationId xmlns:a16="http://schemas.microsoft.com/office/drawing/2014/main" id="{669E496A-369D-4C7D-971C-3F132C50AC7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46313" y="1825625"/>
            <a:ext cx="7699375" cy="4351338"/>
          </a:xfrm>
        </p:spPr>
      </p:pic>
    </p:spTree>
    <p:extLst>
      <p:ext uri="{BB962C8B-B14F-4D97-AF65-F5344CB8AC3E}">
        <p14:creationId xmlns:p14="http://schemas.microsoft.com/office/powerpoint/2010/main" val="153536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534</TotalTime>
  <Words>0</Words>
  <Application>Microsoft Office PowerPoint</Application>
  <PresentationFormat>Breedbeeld</PresentationFormat>
  <Paragraphs>0</Paragraphs>
  <Slides>9</Slides>
  <Notes>0</Notes>
  <HiddenSlides>0</HiddenSlides>
  <MMClips>5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Alara Ilhan</dc:creator>
  <cp:lastModifiedBy>Alara Ilhan</cp:lastModifiedBy>
  <cp:revision>5</cp:revision>
  <dcterms:created xsi:type="dcterms:W3CDTF">2018-11-07T14:35:50Z</dcterms:created>
  <dcterms:modified xsi:type="dcterms:W3CDTF">2018-11-07T23:35:05Z</dcterms:modified>
</cp:coreProperties>
</file>