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1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7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96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3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793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57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42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5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2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5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1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9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9B48-ACE7-4F08-B52A-066AF30720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21058A-FBF0-4078-89CB-B2E04B78E0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9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77245-ABE8-4779-B3B0-796D7E1AA7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Greenify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28AEF8-BA3C-4C3F-9B58-1D950FD9B9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betrokken</a:t>
            </a:r>
            <a:r>
              <a:rPr lang="en-US" dirty="0"/>
              <a:t> project</a:t>
            </a:r>
          </a:p>
        </p:txBody>
      </p:sp>
    </p:spTree>
    <p:extLst>
      <p:ext uri="{BB962C8B-B14F-4D97-AF65-F5344CB8AC3E}">
        <p14:creationId xmlns:p14="http://schemas.microsoft.com/office/powerpoint/2010/main" val="368210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7389F-494A-41EC-968A-5A0F4540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Betrokken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1B7CD8-D7A4-48E7-ADFE-E0C24A0CD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Duurzamer</a:t>
            </a:r>
            <a:r>
              <a:rPr lang="en-US" dirty="0"/>
              <a:t> </a:t>
            </a:r>
            <a:r>
              <a:rPr lang="en-US" dirty="0" err="1"/>
              <a:t>leven</a:t>
            </a:r>
            <a:endParaRPr lang="en-US" dirty="0"/>
          </a:p>
          <a:p>
            <a:r>
              <a:rPr lang="en-US" dirty="0" err="1"/>
              <a:t>Levensstijl</a:t>
            </a:r>
            <a:r>
              <a:rPr lang="en-US" dirty="0"/>
              <a:t> </a:t>
            </a:r>
            <a:r>
              <a:rPr lang="en-US" dirty="0" err="1"/>
              <a:t>aanpassen</a:t>
            </a:r>
            <a:endParaRPr lang="en-US" dirty="0"/>
          </a:p>
          <a:p>
            <a:r>
              <a:rPr lang="en-US" dirty="0" err="1"/>
              <a:t>Bewust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van </a:t>
            </a:r>
            <a:r>
              <a:rPr lang="en-US" dirty="0" err="1"/>
              <a:t>alternatieven</a:t>
            </a:r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5A4EE14-3693-44EB-B3F8-7AEC486FF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264" y="506979"/>
            <a:ext cx="2355976" cy="4192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E990B5D-B49D-454E-AE6A-614D5299A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443" y="2603271"/>
            <a:ext cx="2219133" cy="3908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728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C5A6D-71D5-42C9-8C46-CD515685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Artikel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A1F50C-2E40-46D3-A254-524F21462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499" y="6187382"/>
            <a:ext cx="8596668" cy="5364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https://www.ad.nl/ad-werkt/millennial-laat-zich-niet-paaien-met-vast-contract~a350987c/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E6F0D13-2DD9-487D-BF68-9B974AACA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492" y="4001502"/>
            <a:ext cx="7734300" cy="1933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148125A-50FF-4A8E-9283-955895255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500" y="609600"/>
            <a:ext cx="8115300" cy="3000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666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ED30E-583B-42BD-BC01-8A1A7D2A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Doelgroep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E84CC3-2002-42D2-B3FC-9A75EB5F0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Studenten</a:t>
            </a:r>
            <a:r>
              <a:rPr lang="en-US" dirty="0"/>
              <a:t> </a:t>
            </a:r>
          </a:p>
          <a:p>
            <a:r>
              <a:rPr lang="en-US" dirty="0"/>
              <a:t>Rotterdam</a:t>
            </a:r>
          </a:p>
          <a:p>
            <a:r>
              <a:rPr lang="en-US" dirty="0" err="1"/>
              <a:t>Duurzamer</a:t>
            </a:r>
            <a:r>
              <a:rPr lang="en-US" dirty="0"/>
              <a:t> </a:t>
            </a:r>
            <a:r>
              <a:rPr lang="en-US" dirty="0" err="1"/>
              <a:t>leven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Afbeeldingsresultaat voor studenten">
            <a:extLst>
              <a:ext uri="{FF2B5EF4-FFF2-40B4-BE49-F238E27FC236}">
                <a16:creationId xmlns:a16="http://schemas.microsoft.com/office/drawing/2014/main" id="{AD2776A1-2F73-4F0C-B4FB-F774654E9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48" y="1864202"/>
            <a:ext cx="5038344" cy="2833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50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9741F-C948-44CB-8543-23A08854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Doelgroep</a:t>
            </a:r>
            <a:r>
              <a:rPr lang="en-US" dirty="0"/>
              <a:t> </a:t>
            </a:r>
            <a:r>
              <a:rPr lang="en-US" dirty="0" err="1"/>
              <a:t>betrokken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232CC0-7377-43A4-8859-F2CA7C1D3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3759"/>
            <a:ext cx="8596668" cy="3880773"/>
          </a:xfrm>
        </p:spPr>
        <p:txBody>
          <a:bodyPr/>
          <a:lstStyle/>
          <a:p>
            <a:r>
              <a:rPr lang="en-US" dirty="0" err="1"/>
              <a:t>Consument</a:t>
            </a:r>
            <a:endParaRPr lang="en-US" dirty="0"/>
          </a:p>
          <a:p>
            <a:r>
              <a:rPr lang="en-US" dirty="0" err="1"/>
              <a:t>Deelnemer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Kopen</a:t>
            </a:r>
            <a:r>
              <a:rPr lang="en-US" dirty="0"/>
              <a:t> op sites via </a:t>
            </a:r>
            <a:r>
              <a:rPr lang="en-US" dirty="0" err="1"/>
              <a:t>onze</a:t>
            </a:r>
            <a:r>
              <a:rPr lang="en-US" dirty="0"/>
              <a:t> site</a:t>
            </a:r>
          </a:p>
          <a:p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community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puntensparen</a:t>
            </a:r>
            <a:endParaRPr lang="en-US" dirty="0"/>
          </a:p>
        </p:txBody>
      </p:sp>
      <p:pic>
        <p:nvPicPr>
          <p:cNvPr id="3074" name="Picture 2" descr="Afbeeldingsresultaat voor participate icon">
            <a:extLst>
              <a:ext uri="{FF2B5EF4-FFF2-40B4-BE49-F238E27FC236}">
                <a16:creationId xmlns:a16="http://schemas.microsoft.com/office/drawing/2014/main" id="{126C091F-16A4-4D3D-B64A-1615ED2D6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340" y="1044101"/>
            <a:ext cx="3589539" cy="358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36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9A92D-C452-4AF5-B217-F7996163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Model/concept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8B35F4-B64A-4ED2-959F-03B4B2C69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56FF13B-1699-4881-B237-9194FA92B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49" y="1495333"/>
            <a:ext cx="9563100" cy="4914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96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551</TotalTime>
  <Words>53</Words>
  <Application>Microsoft Office PowerPoint</Application>
  <PresentationFormat>Breedbeeld</PresentationFormat>
  <Paragraphs>20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Greenify</vt:lpstr>
      <vt:lpstr>Betrokken</vt:lpstr>
      <vt:lpstr>Artikel</vt:lpstr>
      <vt:lpstr>Doelgroep</vt:lpstr>
      <vt:lpstr>Doelgroep betrokken</vt:lpstr>
      <vt:lpstr>Model/concept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Greenify</dc:title>
  <dc:creator>J.M. van lubeek</dc:creator>
  <cp:lastModifiedBy>J.M. van lubeek</cp:lastModifiedBy>
  <cp:revision>8</cp:revision>
  <dcterms:created xsi:type="dcterms:W3CDTF">2018-11-26T23:34:21Z</dcterms:created>
  <dcterms:modified xsi:type="dcterms:W3CDTF">2018-11-27T08:45:55Z</dcterms:modified>
</cp:coreProperties>
</file>