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Nunito"/>
      <p:regular r:id="rId13"/>
      <p:bold r:id="rId14"/>
      <p:italic r:id="rId15"/>
      <p:boldItalic r:id="rId16"/>
    </p:embeddedFont>
    <p:embeddedFont>
      <p:font typeface="Maven Pro"/>
      <p:regular r:id="rId17"/>
      <p:bold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Nunito-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italic.fntdata"/><Relationship Id="rId14" Type="http://schemas.openxmlformats.org/officeDocument/2006/relationships/font" Target="fonts/Nunito-bold.fntdata"/><Relationship Id="rId17" Type="http://schemas.openxmlformats.org/officeDocument/2006/relationships/font" Target="fonts/MavenPro-regular.fntdata"/><Relationship Id="rId16" Type="http://schemas.openxmlformats.org/officeDocument/2006/relationships/font" Target="fonts/Nunito-boldItalic.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MavenPr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3" name="Shape 273"/>
        <p:cNvGrpSpPr/>
        <p:nvPr/>
      </p:nvGrpSpPr>
      <p:grpSpPr>
        <a:xfrm>
          <a:off x="0" y="0"/>
          <a:ext cx="0" cy="0"/>
          <a:chOff x="0" y="0"/>
          <a:chExt cx="0" cy="0"/>
        </a:xfrm>
      </p:grpSpPr>
      <p:sp>
        <p:nvSpPr>
          <p:cNvPr id="274" name="Google Shape;27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3" name="Shape 283"/>
        <p:cNvGrpSpPr/>
        <p:nvPr/>
      </p:nvGrpSpPr>
      <p:grpSpPr>
        <a:xfrm>
          <a:off x="0" y="0"/>
          <a:ext cx="0" cy="0"/>
          <a:chOff x="0" y="0"/>
          <a:chExt cx="0" cy="0"/>
        </a:xfrm>
      </p:grpSpPr>
      <p:sp>
        <p:nvSpPr>
          <p:cNvPr id="284" name="Google Shape;284;g440ad7406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5" name="Google Shape;285;g440ad7406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9" name="Shape 289"/>
        <p:cNvGrpSpPr/>
        <p:nvPr/>
      </p:nvGrpSpPr>
      <p:grpSpPr>
        <a:xfrm>
          <a:off x="0" y="0"/>
          <a:ext cx="0" cy="0"/>
          <a:chOff x="0" y="0"/>
          <a:chExt cx="0" cy="0"/>
        </a:xfrm>
      </p:grpSpPr>
      <p:sp>
        <p:nvSpPr>
          <p:cNvPr id="290" name="Google Shape;290;g440acb4741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1" name="Google Shape;291;g440acb4741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5" name="Shape 295"/>
        <p:cNvGrpSpPr/>
        <p:nvPr/>
      </p:nvGrpSpPr>
      <p:grpSpPr>
        <a:xfrm>
          <a:off x="0" y="0"/>
          <a:ext cx="0" cy="0"/>
          <a:chOff x="0" y="0"/>
          <a:chExt cx="0" cy="0"/>
        </a:xfrm>
      </p:grpSpPr>
      <p:sp>
        <p:nvSpPr>
          <p:cNvPr id="296" name="Google Shape;296;g440acb4741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7" name="Google Shape;297;g440acb4741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1" name="Shape 301"/>
        <p:cNvGrpSpPr/>
        <p:nvPr/>
      </p:nvGrpSpPr>
      <p:grpSpPr>
        <a:xfrm>
          <a:off x="0" y="0"/>
          <a:ext cx="0" cy="0"/>
          <a:chOff x="0" y="0"/>
          <a:chExt cx="0" cy="0"/>
        </a:xfrm>
      </p:grpSpPr>
      <p:sp>
        <p:nvSpPr>
          <p:cNvPr id="302" name="Google Shape;302;g440acb4741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3" name="Google Shape;303;g440acb4741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7" name="Shape 307"/>
        <p:cNvGrpSpPr/>
        <p:nvPr/>
      </p:nvGrpSpPr>
      <p:grpSpPr>
        <a:xfrm>
          <a:off x="0" y="0"/>
          <a:ext cx="0" cy="0"/>
          <a:chOff x="0" y="0"/>
          <a:chExt cx="0" cy="0"/>
        </a:xfrm>
      </p:grpSpPr>
      <p:sp>
        <p:nvSpPr>
          <p:cNvPr id="308" name="Google Shape;308;g440acb4741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9" name="Google Shape;309;g440acb4741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3" name="Shape 313"/>
        <p:cNvGrpSpPr/>
        <p:nvPr/>
      </p:nvGrpSpPr>
      <p:grpSpPr>
        <a:xfrm>
          <a:off x="0" y="0"/>
          <a:ext cx="0" cy="0"/>
          <a:chOff x="0" y="0"/>
          <a:chExt cx="0" cy="0"/>
        </a:xfrm>
      </p:grpSpPr>
      <p:sp>
        <p:nvSpPr>
          <p:cNvPr id="314" name="Google Shape;314;g440acb4741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5" name="Google Shape;315;g440acb4741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 name="Google Shape;46;p2"/>
          <p:cNvSpPr txBox="1"/>
          <p:nvPr>
            <p:ph type="ctrTitle"/>
          </p:nvPr>
        </p:nvSpPr>
        <p:spPr>
          <a:xfrm>
            <a:off x="824000" y="1613813"/>
            <a:ext cx="4255500" cy="18729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Google Shape;47;p2"/>
          <p:cNvSpPr txBox="1"/>
          <p:nvPr>
            <p:ph idx="1" type="subTitle"/>
          </p:nvPr>
        </p:nvSpPr>
        <p:spPr>
          <a:xfrm>
            <a:off x="824000" y="3596300"/>
            <a:ext cx="4255500" cy="695400"/>
          </a:xfrm>
          <a:prstGeom prst="rect">
            <a:avLst/>
          </a:prstGeom>
        </p:spPr>
        <p:txBody>
          <a:bodyPr anchorCtr="0" anchor="t" bIns="91425" lIns="91425" spcFirstLastPara="1" rIns="91425" wrap="square" tIns="91425"/>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Google Shape;48;p2"/>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1"/>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1"/>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1"/>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1"/>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1"/>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1"/>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1"/>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1"/>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1"/>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1"/>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1"/>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1"/>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1"/>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1"/>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1"/>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1"/>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1"/>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1"/>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1"/>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1"/>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1"/>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1"/>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1"/>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8" name="Google Shape;268;p11"/>
          <p:cNvSpPr txBox="1"/>
          <p:nvPr>
            <p:ph hasCustomPrompt="1" type="title"/>
          </p:nvPr>
        </p:nvSpPr>
        <p:spPr>
          <a:xfrm>
            <a:off x="1388625" y="772725"/>
            <a:ext cx="6366900" cy="1863300"/>
          </a:xfrm>
          <a:prstGeom prst="rect">
            <a:avLst/>
          </a:prstGeom>
        </p:spPr>
        <p:txBody>
          <a:bodyPr anchorCtr="0" anchor="ctr" bIns="91425" lIns="91425" spcFirstLastPara="1" rIns="91425" wrap="square" tIns="91425"/>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p:nvPr>
            <p:ph idx="1" type="body"/>
          </p:nvPr>
        </p:nvSpPr>
        <p:spPr>
          <a:xfrm>
            <a:off x="1388625" y="2712300"/>
            <a:ext cx="6366900" cy="1111200"/>
          </a:xfrm>
          <a:prstGeom prst="rect">
            <a:avLst/>
          </a:prstGeom>
        </p:spPr>
        <p:txBody>
          <a:bodyPr anchorCtr="0" anchor="t" bIns="91425" lIns="91425" spcFirstLastPara="1" rIns="91425" wrap="square" tIns="91425"/>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1600"/>
              </a:spcBef>
              <a:spcAft>
                <a:spcPts val="0"/>
              </a:spcAft>
              <a:buClr>
                <a:schemeClr val="lt1"/>
              </a:buClr>
              <a:buSzPts val="1100"/>
              <a:buChar char="○"/>
              <a:defRPr>
                <a:solidFill>
                  <a:schemeClr val="lt1"/>
                </a:solidFill>
              </a:defRPr>
            </a:lvl2pPr>
            <a:lvl3pPr indent="-298450" lvl="2" marL="1371600" algn="ctr">
              <a:spcBef>
                <a:spcPts val="1600"/>
              </a:spcBef>
              <a:spcAft>
                <a:spcPts val="0"/>
              </a:spcAft>
              <a:buClr>
                <a:schemeClr val="lt1"/>
              </a:buClr>
              <a:buSzPts val="1100"/>
              <a:buChar char="■"/>
              <a:defRPr>
                <a:solidFill>
                  <a:schemeClr val="lt1"/>
                </a:solidFill>
              </a:defRPr>
            </a:lvl3pPr>
            <a:lvl4pPr indent="-298450" lvl="3" marL="1828800" algn="ctr">
              <a:spcBef>
                <a:spcPts val="1600"/>
              </a:spcBef>
              <a:spcAft>
                <a:spcPts val="0"/>
              </a:spcAft>
              <a:buClr>
                <a:schemeClr val="lt1"/>
              </a:buClr>
              <a:buSzPts val="1100"/>
              <a:buChar char="●"/>
              <a:defRPr>
                <a:solidFill>
                  <a:schemeClr val="lt1"/>
                </a:solidFill>
              </a:defRPr>
            </a:lvl4pPr>
            <a:lvl5pPr indent="-298450" lvl="4" marL="2286000" algn="ctr">
              <a:spcBef>
                <a:spcPts val="1600"/>
              </a:spcBef>
              <a:spcAft>
                <a:spcPts val="0"/>
              </a:spcAft>
              <a:buClr>
                <a:schemeClr val="lt1"/>
              </a:buClr>
              <a:buSzPts val="1100"/>
              <a:buChar char="○"/>
              <a:defRPr>
                <a:solidFill>
                  <a:schemeClr val="lt1"/>
                </a:solidFill>
              </a:defRPr>
            </a:lvl5pPr>
            <a:lvl6pPr indent="-298450" lvl="5" marL="2743200" algn="ctr">
              <a:spcBef>
                <a:spcPts val="1600"/>
              </a:spcBef>
              <a:spcAft>
                <a:spcPts val="0"/>
              </a:spcAft>
              <a:buClr>
                <a:schemeClr val="lt1"/>
              </a:buClr>
              <a:buSzPts val="1100"/>
              <a:buChar char="■"/>
              <a:defRPr>
                <a:solidFill>
                  <a:schemeClr val="lt1"/>
                </a:solidFill>
              </a:defRPr>
            </a:lvl6pPr>
            <a:lvl7pPr indent="-298450" lvl="6" marL="3200400" algn="ctr">
              <a:spcBef>
                <a:spcPts val="1600"/>
              </a:spcBef>
              <a:spcAft>
                <a:spcPts val="0"/>
              </a:spcAft>
              <a:buClr>
                <a:schemeClr val="lt1"/>
              </a:buClr>
              <a:buSzPts val="1100"/>
              <a:buChar char="●"/>
              <a:defRPr>
                <a:solidFill>
                  <a:schemeClr val="lt1"/>
                </a:solidFill>
              </a:defRPr>
            </a:lvl7pPr>
            <a:lvl8pPr indent="-298450" lvl="7" marL="3657600" algn="ctr">
              <a:spcBef>
                <a:spcPts val="1600"/>
              </a:spcBef>
              <a:spcAft>
                <a:spcPts val="0"/>
              </a:spcAft>
              <a:buClr>
                <a:schemeClr val="lt1"/>
              </a:buClr>
              <a:buSzPts val="1100"/>
              <a:buChar char="○"/>
              <a:defRPr>
                <a:solidFill>
                  <a:schemeClr val="lt1"/>
                </a:solidFill>
              </a:defRPr>
            </a:lvl8pPr>
            <a:lvl9pPr indent="-298450" lvl="8" marL="4114800" algn="ctr">
              <a:spcBef>
                <a:spcPts val="1600"/>
              </a:spcBef>
              <a:spcAft>
                <a:spcPts val="1600"/>
              </a:spcAft>
              <a:buClr>
                <a:schemeClr val="lt1"/>
              </a:buClr>
              <a:buSzPts val="1100"/>
              <a:buChar char="■"/>
              <a:defRPr>
                <a:solidFill>
                  <a:schemeClr val="lt1"/>
                </a:solidFill>
              </a:defRPr>
            </a:lvl9pPr>
          </a:lstStyle>
          <a:p/>
        </p:txBody>
      </p:sp>
      <p:sp>
        <p:nvSpPr>
          <p:cNvPr id="270" name="Google Shape;270;p11"/>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271" name="Shape 271"/>
        <p:cNvGrpSpPr/>
        <p:nvPr/>
      </p:nvGrpSpPr>
      <p:grpSpPr>
        <a:xfrm>
          <a:off x="0" y="0"/>
          <a:ext cx="0" cy="0"/>
          <a:chOff x="0" y="0"/>
          <a:chExt cx="0" cy="0"/>
        </a:xfrm>
      </p:grpSpPr>
      <p:sp>
        <p:nvSpPr>
          <p:cNvPr id="272" name="Google Shape;272;p12"/>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49"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2" name="Google Shape;82;p3"/>
          <p:cNvSpPr txBox="1"/>
          <p:nvPr>
            <p:ph type="title"/>
          </p:nvPr>
        </p:nvSpPr>
        <p:spPr>
          <a:xfrm>
            <a:off x="824000" y="1613825"/>
            <a:ext cx="5857800" cy="18729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Google Shape;83;p3"/>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84"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8" name="Google Shape;88;p4"/>
          <p:cNvSpPr txBox="1"/>
          <p:nvPr>
            <p:ph type="title"/>
          </p:nvPr>
        </p:nvSpPr>
        <p:spPr>
          <a:xfrm>
            <a:off x="1303800" y="598575"/>
            <a:ext cx="7030500" cy="9993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Google Shape;89;p4"/>
          <p:cNvSpPr txBox="1"/>
          <p:nvPr>
            <p:ph idx="1" type="body"/>
          </p:nvPr>
        </p:nvSpPr>
        <p:spPr>
          <a:xfrm>
            <a:off x="1303800" y="1990050"/>
            <a:ext cx="7030500" cy="25416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0" name="Google Shape;90;p4"/>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9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5"/>
          <p:cNvSpPr txBox="1"/>
          <p:nvPr>
            <p:ph type="title"/>
          </p:nvPr>
        </p:nvSpPr>
        <p:spPr>
          <a:xfrm>
            <a:off x="1303800" y="598575"/>
            <a:ext cx="7030500" cy="9993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Google Shape;96;p5"/>
          <p:cNvSpPr txBox="1"/>
          <p:nvPr>
            <p:ph idx="1" type="body"/>
          </p:nvPr>
        </p:nvSpPr>
        <p:spPr>
          <a:xfrm>
            <a:off x="1303800" y="1990050"/>
            <a:ext cx="3430500" cy="25416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7" name="Google Shape;97;p5"/>
          <p:cNvSpPr txBox="1"/>
          <p:nvPr>
            <p:ph idx="2" type="body"/>
          </p:nvPr>
        </p:nvSpPr>
        <p:spPr>
          <a:xfrm>
            <a:off x="4903650" y="1990050"/>
            <a:ext cx="3430500" cy="25416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Google Shape;98;p5"/>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99"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6"/>
          <p:cNvSpPr txBox="1"/>
          <p:nvPr>
            <p:ph type="title"/>
          </p:nvPr>
        </p:nvSpPr>
        <p:spPr>
          <a:xfrm>
            <a:off x="1303800" y="598575"/>
            <a:ext cx="7030500" cy="9993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Google Shape;104;p6"/>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105"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7"/>
          <p:cNvSpPr txBox="1"/>
          <p:nvPr>
            <p:ph type="title"/>
          </p:nvPr>
        </p:nvSpPr>
        <p:spPr>
          <a:xfrm>
            <a:off x="1303800" y="598575"/>
            <a:ext cx="3312000" cy="15900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Google Shape;110;p7"/>
          <p:cNvSpPr txBox="1"/>
          <p:nvPr>
            <p:ph idx="1" type="body"/>
          </p:nvPr>
        </p:nvSpPr>
        <p:spPr>
          <a:xfrm>
            <a:off x="1303800" y="2309675"/>
            <a:ext cx="3312000" cy="22218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11" name="Google Shape;111;p7"/>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8"/>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25" name="Google Shape;125;p8"/>
          <p:cNvSpPr txBox="1"/>
          <p:nvPr>
            <p:ph type="title"/>
          </p:nvPr>
        </p:nvSpPr>
        <p:spPr>
          <a:xfrm>
            <a:off x="824000" y="763600"/>
            <a:ext cx="5857800" cy="35733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Google Shape;126;p8"/>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127"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1" name="Google Shape;131;p9"/>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Google Shape;132;p9"/>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Google Shape;133;p9"/>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34" name="Google Shape;134;p9"/>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135"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10"/>
          <p:cNvSpPr txBox="1"/>
          <p:nvPr>
            <p:ph idx="1" type="body"/>
          </p:nvPr>
        </p:nvSpPr>
        <p:spPr>
          <a:xfrm>
            <a:off x="1303800" y="4138975"/>
            <a:ext cx="5843100" cy="534900"/>
          </a:xfrm>
          <a:prstGeom prst="rect">
            <a:avLst/>
          </a:prstGeom>
        </p:spPr>
        <p:txBody>
          <a:bodyPr anchorCtr="0" anchor="t"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140" name="Google Shape;140;p10"/>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oment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Google Shape;8;p1"/>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6" name="Shape 276"/>
        <p:cNvGrpSpPr/>
        <p:nvPr/>
      </p:nvGrpSpPr>
      <p:grpSpPr>
        <a:xfrm>
          <a:off x="0" y="0"/>
          <a:ext cx="0" cy="0"/>
          <a:chOff x="0" y="0"/>
          <a:chExt cx="0" cy="0"/>
        </a:xfrm>
      </p:grpSpPr>
      <p:sp>
        <p:nvSpPr>
          <p:cNvPr id="277" name="Google Shape;277;p13"/>
          <p:cNvSpPr txBox="1"/>
          <p:nvPr>
            <p:ph type="ctrTitle"/>
          </p:nvPr>
        </p:nvSpPr>
        <p:spPr>
          <a:xfrm>
            <a:off x="563150" y="411200"/>
            <a:ext cx="4742700" cy="963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solidFill>
                  <a:srgbClr val="F3F3F3"/>
                </a:solidFill>
                <a:latin typeface="Calibri"/>
                <a:ea typeface="Calibri"/>
                <a:cs typeface="Calibri"/>
                <a:sym typeface="Calibri"/>
              </a:rPr>
              <a:t>TLE - Tweede Sprint</a:t>
            </a:r>
            <a:endParaRPr>
              <a:solidFill>
                <a:srgbClr val="F3F3F3"/>
              </a:solidFill>
              <a:latin typeface="Calibri"/>
              <a:ea typeface="Calibri"/>
              <a:cs typeface="Calibri"/>
              <a:sym typeface="Calibri"/>
            </a:endParaRPr>
          </a:p>
        </p:txBody>
      </p:sp>
      <p:sp>
        <p:nvSpPr>
          <p:cNvPr id="278" name="Google Shape;278;p13"/>
          <p:cNvSpPr txBox="1"/>
          <p:nvPr/>
        </p:nvSpPr>
        <p:spPr>
          <a:xfrm>
            <a:off x="580400" y="4445375"/>
            <a:ext cx="6376500" cy="417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434343"/>
                </a:solidFill>
                <a:latin typeface="Calibri"/>
                <a:ea typeface="Calibri"/>
                <a:cs typeface="Calibri"/>
                <a:sym typeface="Calibri"/>
              </a:rPr>
              <a:t>Kaspar Dohrin | </a:t>
            </a:r>
            <a:r>
              <a:rPr lang="en">
                <a:solidFill>
                  <a:srgbClr val="434343"/>
                </a:solidFill>
                <a:latin typeface="Calibri"/>
                <a:ea typeface="Calibri"/>
                <a:cs typeface="Calibri"/>
                <a:sym typeface="Calibri"/>
              </a:rPr>
              <a:t>Berend Kalberg | Dominique de Vos |</a:t>
            </a:r>
            <a:r>
              <a:rPr lang="en">
                <a:solidFill>
                  <a:srgbClr val="434343"/>
                </a:solidFill>
                <a:latin typeface="Calibri"/>
                <a:ea typeface="Calibri"/>
                <a:cs typeface="Calibri"/>
                <a:sym typeface="Calibri"/>
              </a:rPr>
              <a:t> Koen Westra</a:t>
            </a:r>
            <a:r>
              <a:rPr lang="en">
                <a:solidFill>
                  <a:srgbClr val="434343"/>
                </a:solidFill>
                <a:latin typeface="Calibri"/>
                <a:ea typeface="Calibri"/>
                <a:cs typeface="Calibri"/>
                <a:sym typeface="Calibri"/>
              </a:rPr>
              <a:t> </a:t>
            </a:r>
            <a:endParaRPr>
              <a:solidFill>
                <a:srgbClr val="434343"/>
              </a:solidFill>
              <a:latin typeface="Calibri"/>
              <a:ea typeface="Calibri"/>
              <a:cs typeface="Calibri"/>
              <a:sym typeface="Calibri"/>
            </a:endParaRPr>
          </a:p>
        </p:txBody>
      </p:sp>
      <p:sp>
        <p:nvSpPr>
          <p:cNvPr id="279" name="Google Shape;279;p13"/>
          <p:cNvSpPr txBox="1"/>
          <p:nvPr/>
        </p:nvSpPr>
        <p:spPr>
          <a:xfrm>
            <a:off x="563150" y="1045825"/>
            <a:ext cx="3439200" cy="46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sz="1200">
                <a:solidFill>
                  <a:srgbClr val="D9D9D9"/>
                </a:solidFill>
                <a:latin typeface="Calibri"/>
                <a:ea typeface="Calibri"/>
                <a:cs typeface="Calibri"/>
                <a:sym typeface="Calibri"/>
              </a:rPr>
              <a:t>Tailored Learning Environment</a:t>
            </a:r>
            <a:endParaRPr i="1" sz="1200">
              <a:solidFill>
                <a:srgbClr val="D9D9D9"/>
              </a:solidFill>
              <a:latin typeface="Calibri"/>
              <a:ea typeface="Calibri"/>
              <a:cs typeface="Calibri"/>
              <a:sym typeface="Calibri"/>
            </a:endParaRPr>
          </a:p>
        </p:txBody>
      </p:sp>
      <p:sp>
        <p:nvSpPr>
          <p:cNvPr id="280" name="Google Shape;280;p13"/>
          <p:cNvSpPr txBox="1"/>
          <p:nvPr>
            <p:ph idx="1" type="subTitle"/>
          </p:nvPr>
        </p:nvSpPr>
        <p:spPr>
          <a:xfrm>
            <a:off x="580400" y="2091075"/>
            <a:ext cx="5530200" cy="81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000">
                <a:latin typeface="Calibri"/>
                <a:ea typeface="Calibri"/>
                <a:cs typeface="Calibri"/>
                <a:sym typeface="Calibri"/>
              </a:rPr>
              <a:t>Energie transitie: overstappen van fossiele brandstof op volledig duurzame energie</a:t>
            </a:r>
            <a:endParaRPr b="1" sz="2000">
              <a:latin typeface="Calibri"/>
              <a:ea typeface="Calibri"/>
              <a:cs typeface="Calibri"/>
              <a:sym typeface="Calibri"/>
            </a:endParaRPr>
          </a:p>
        </p:txBody>
      </p:sp>
      <p:pic>
        <p:nvPicPr>
          <p:cNvPr id="281" name="Google Shape;281;p13"/>
          <p:cNvPicPr preferRelativeResize="0"/>
          <p:nvPr/>
        </p:nvPicPr>
        <p:blipFill>
          <a:blip r:embed="rId3">
            <a:alphaModFix/>
          </a:blip>
          <a:stretch>
            <a:fillRect/>
          </a:stretch>
        </p:blipFill>
        <p:spPr>
          <a:xfrm>
            <a:off x="7890913" y="380975"/>
            <a:ext cx="1012125" cy="1012125"/>
          </a:xfrm>
          <a:prstGeom prst="rect">
            <a:avLst/>
          </a:prstGeom>
          <a:noFill/>
          <a:ln>
            <a:noFill/>
          </a:ln>
        </p:spPr>
      </p:pic>
      <p:sp>
        <p:nvSpPr>
          <p:cNvPr id="282" name="Google Shape;282;p13"/>
          <p:cNvSpPr txBox="1"/>
          <p:nvPr/>
        </p:nvSpPr>
        <p:spPr>
          <a:xfrm>
            <a:off x="7973825" y="1393100"/>
            <a:ext cx="846300" cy="344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n"/>
              <a:t>ZWAAN</a:t>
            </a:r>
            <a:endParaRPr b="1" i="1"/>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6" name="Shape 286"/>
        <p:cNvGrpSpPr/>
        <p:nvPr/>
      </p:nvGrpSpPr>
      <p:grpSpPr>
        <a:xfrm>
          <a:off x="0" y="0"/>
          <a:ext cx="0" cy="0"/>
          <a:chOff x="0" y="0"/>
          <a:chExt cx="0" cy="0"/>
        </a:xfrm>
      </p:grpSpPr>
      <p:sp>
        <p:nvSpPr>
          <p:cNvPr id="287" name="Google Shape;287;p14"/>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CONCEPT</a:t>
            </a:r>
            <a:endParaRPr>
              <a:latin typeface="Calibri"/>
              <a:ea typeface="Calibri"/>
              <a:cs typeface="Calibri"/>
              <a:sym typeface="Calibri"/>
            </a:endParaRPr>
          </a:p>
        </p:txBody>
      </p:sp>
      <p:sp>
        <p:nvSpPr>
          <p:cNvPr id="288" name="Google Shape;288;p14"/>
          <p:cNvSpPr txBox="1"/>
          <p:nvPr>
            <p:ph idx="1" type="body"/>
          </p:nvPr>
        </p:nvSpPr>
        <p:spPr>
          <a:xfrm>
            <a:off x="1056750" y="1643575"/>
            <a:ext cx="7030500" cy="2541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000000"/>
                </a:solidFill>
                <a:latin typeface="Arial"/>
                <a:ea typeface="Arial"/>
                <a:cs typeface="Arial"/>
                <a:sym typeface="Arial"/>
              </a:rPr>
              <a:t>Elektronica</a:t>
            </a:r>
            <a:r>
              <a:rPr b="1" lang="en" sz="1800">
                <a:solidFill>
                  <a:srgbClr val="000000"/>
                </a:solidFill>
                <a:latin typeface="Arial"/>
                <a:ea typeface="Arial"/>
                <a:cs typeface="Arial"/>
                <a:sym typeface="Arial"/>
              </a:rPr>
              <a:t> inleveren en hergebruiken</a:t>
            </a:r>
            <a:endParaRPr b="1" sz="1800">
              <a:solidFill>
                <a:srgbClr val="000000"/>
              </a:solidFill>
              <a:latin typeface="Arial"/>
              <a:ea typeface="Arial"/>
              <a:cs typeface="Arial"/>
              <a:sym typeface="Arial"/>
            </a:endParaRPr>
          </a:p>
          <a:p>
            <a:pPr indent="0" lvl="0" marL="0" rtl="0" algn="l">
              <a:spcBef>
                <a:spcPts val="0"/>
              </a:spcBef>
              <a:spcAft>
                <a:spcPts val="0"/>
              </a:spcAft>
              <a:buNone/>
            </a:pPr>
            <a:r>
              <a:rPr lang="en" sz="1800">
                <a:solidFill>
                  <a:srgbClr val="000000"/>
                </a:solidFill>
                <a:latin typeface="Arial"/>
                <a:ea typeface="Arial"/>
                <a:cs typeface="Arial"/>
                <a:sym typeface="Arial"/>
              </a:rPr>
              <a:t>Klant kan een afspraak maken bij ons zodat wij oude/ongebruikte/kapotte huiselektronica ophalen. Wat wij hiermee doen kan verschillen per product, in sommige gevallen kunnen we mensen nog wat geld geven voor hun oude product als motivatie om er afstand van te doen zodat dit hergebruikt kan worden. In andere gevallen kunnen we oude elektronica recyclen.</a:t>
            </a:r>
            <a:endParaRPr sz="1800">
              <a:solidFill>
                <a:srgbClr val="000000"/>
              </a:solidFill>
              <a:latin typeface="Arial"/>
              <a:ea typeface="Arial"/>
              <a:cs typeface="Arial"/>
              <a:sym typeface="Arial"/>
            </a:endParaRPr>
          </a:p>
          <a:p>
            <a:pPr indent="0" lvl="0" marL="0" rtl="0" algn="l">
              <a:spcBef>
                <a:spcPts val="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2" name="Shape 292"/>
        <p:cNvGrpSpPr/>
        <p:nvPr/>
      </p:nvGrpSpPr>
      <p:grpSpPr>
        <a:xfrm>
          <a:off x="0" y="0"/>
          <a:ext cx="0" cy="0"/>
          <a:chOff x="0" y="0"/>
          <a:chExt cx="0" cy="0"/>
        </a:xfrm>
      </p:grpSpPr>
      <p:sp>
        <p:nvSpPr>
          <p:cNvPr id="293" name="Google Shape;293;p15"/>
          <p:cNvSpPr txBox="1"/>
          <p:nvPr>
            <p:ph idx="1" type="body"/>
          </p:nvPr>
        </p:nvSpPr>
        <p:spPr>
          <a:xfrm>
            <a:off x="1056750" y="1643575"/>
            <a:ext cx="7030500" cy="2541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000000"/>
                </a:solidFill>
                <a:latin typeface="Arial"/>
                <a:ea typeface="Arial"/>
                <a:cs typeface="Arial"/>
                <a:sym typeface="Arial"/>
              </a:rPr>
              <a:t>Actuele ontwikkelingen</a:t>
            </a:r>
            <a:endParaRPr b="1" sz="1800">
              <a:solidFill>
                <a:srgbClr val="000000"/>
              </a:solidFill>
              <a:latin typeface="Arial"/>
              <a:ea typeface="Arial"/>
              <a:cs typeface="Arial"/>
              <a:sym typeface="Arial"/>
            </a:endParaRPr>
          </a:p>
          <a:p>
            <a:pPr indent="0" lvl="0" marL="0" rtl="0" algn="l">
              <a:spcBef>
                <a:spcPts val="0"/>
              </a:spcBef>
              <a:spcAft>
                <a:spcPts val="0"/>
              </a:spcAft>
              <a:buNone/>
            </a:pPr>
            <a:r>
              <a:rPr lang="en" sz="1800">
                <a:solidFill>
                  <a:srgbClr val="000000"/>
                </a:solidFill>
                <a:latin typeface="Arial"/>
                <a:ea typeface="Arial"/>
                <a:cs typeface="Arial"/>
                <a:sym typeface="Arial"/>
              </a:rPr>
              <a:t>-</a:t>
            </a:r>
            <a:endParaRPr sz="1800">
              <a:solidFill>
                <a:srgbClr val="000000"/>
              </a:solidFill>
              <a:latin typeface="Arial"/>
              <a:ea typeface="Arial"/>
              <a:cs typeface="Arial"/>
              <a:sym typeface="Arial"/>
            </a:endParaRPr>
          </a:p>
          <a:p>
            <a:pPr indent="0" lvl="0" marL="0" rtl="0" algn="l">
              <a:spcBef>
                <a:spcPts val="0"/>
              </a:spcBef>
              <a:spcAft>
                <a:spcPts val="0"/>
              </a:spcAft>
              <a:buNone/>
            </a:pPr>
            <a:r>
              <a:rPr b="1" lang="en" sz="1800">
                <a:solidFill>
                  <a:srgbClr val="000000"/>
                </a:solidFill>
                <a:latin typeface="Arial"/>
                <a:ea typeface="Arial"/>
                <a:cs typeface="Arial"/>
                <a:sym typeface="Arial"/>
              </a:rPr>
              <a:t>Bewustwording tot stand brengen</a:t>
            </a:r>
            <a:endParaRPr b="1" sz="1800">
              <a:solidFill>
                <a:srgbClr val="000000"/>
              </a:solidFill>
              <a:latin typeface="Arial"/>
              <a:ea typeface="Arial"/>
              <a:cs typeface="Arial"/>
              <a:sym typeface="Arial"/>
            </a:endParaRPr>
          </a:p>
          <a:p>
            <a:pPr indent="0" lvl="0" marL="0" rtl="0" algn="l">
              <a:spcBef>
                <a:spcPts val="0"/>
              </a:spcBef>
              <a:spcAft>
                <a:spcPts val="0"/>
              </a:spcAft>
              <a:buNone/>
            </a:pPr>
            <a:r>
              <a:rPr lang="en" sz="1800">
                <a:solidFill>
                  <a:srgbClr val="000000"/>
                </a:solidFill>
                <a:latin typeface="Arial"/>
                <a:ea typeface="Arial"/>
                <a:cs typeface="Arial"/>
                <a:sym typeface="Arial"/>
              </a:rPr>
              <a:t>-</a:t>
            </a:r>
            <a:endParaRPr sz="1800">
              <a:solidFill>
                <a:srgbClr val="000000"/>
              </a:solidFill>
              <a:latin typeface="Arial"/>
              <a:ea typeface="Arial"/>
              <a:cs typeface="Arial"/>
              <a:sym typeface="Arial"/>
            </a:endParaRPr>
          </a:p>
          <a:p>
            <a:pPr indent="0" lvl="0" marL="0" rtl="0" algn="l">
              <a:spcBef>
                <a:spcPts val="0"/>
              </a:spcBef>
              <a:spcAft>
                <a:spcPts val="0"/>
              </a:spcAft>
              <a:buNone/>
            </a:pPr>
            <a:r>
              <a:t/>
            </a:r>
            <a:endParaRPr/>
          </a:p>
          <a:p>
            <a:pPr indent="0" lvl="0" marL="0" rtl="0" algn="l">
              <a:spcBef>
                <a:spcPts val="1600"/>
              </a:spcBef>
              <a:spcAft>
                <a:spcPts val="1600"/>
              </a:spcAft>
              <a:buNone/>
            </a:pPr>
            <a:r>
              <a:t/>
            </a:r>
            <a:endParaRPr/>
          </a:p>
        </p:txBody>
      </p:sp>
      <p:sp>
        <p:nvSpPr>
          <p:cNvPr id="294" name="Google Shape;294;p15"/>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BETROKKEN</a:t>
            </a:r>
            <a:endParaRPr>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8" name="Shape 298"/>
        <p:cNvGrpSpPr/>
        <p:nvPr/>
      </p:nvGrpSpPr>
      <p:grpSpPr>
        <a:xfrm>
          <a:off x="0" y="0"/>
          <a:ext cx="0" cy="0"/>
          <a:chOff x="0" y="0"/>
          <a:chExt cx="0" cy="0"/>
        </a:xfrm>
      </p:grpSpPr>
      <p:sp>
        <p:nvSpPr>
          <p:cNvPr id="299" name="Google Shape;299;p16"/>
          <p:cNvSpPr txBox="1"/>
          <p:nvPr>
            <p:ph idx="1" type="body"/>
          </p:nvPr>
        </p:nvSpPr>
        <p:spPr>
          <a:xfrm>
            <a:off x="1056750" y="1643575"/>
            <a:ext cx="7030500" cy="2541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000000"/>
                </a:solidFill>
                <a:latin typeface="Arial"/>
                <a:ea typeface="Arial"/>
                <a:cs typeface="Arial"/>
                <a:sym typeface="Arial"/>
              </a:rPr>
              <a:t>Feedback persoonlijke ontwikkeling</a:t>
            </a:r>
            <a:endParaRPr b="1" sz="1800">
              <a:solidFill>
                <a:srgbClr val="000000"/>
              </a:solidFill>
              <a:latin typeface="Arial"/>
              <a:ea typeface="Arial"/>
              <a:cs typeface="Arial"/>
              <a:sym typeface="Arial"/>
            </a:endParaRPr>
          </a:p>
          <a:p>
            <a:pPr indent="0" lvl="0" marL="0" rtl="0" algn="l">
              <a:spcBef>
                <a:spcPts val="0"/>
              </a:spcBef>
              <a:spcAft>
                <a:spcPts val="0"/>
              </a:spcAft>
              <a:buNone/>
            </a:pPr>
            <a:r>
              <a:rPr lang="en" sz="1800">
                <a:solidFill>
                  <a:srgbClr val="000000"/>
                </a:solidFill>
                <a:latin typeface="Arial"/>
                <a:ea typeface="Arial"/>
                <a:cs typeface="Arial"/>
                <a:sym typeface="Arial"/>
              </a:rPr>
              <a:t>-</a:t>
            </a:r>
            <a:endParaRPr sz="1800">
              <a:solidFill>
                <a:srgbClr val="000000"/>
              </a:solidFill>
              <a:latin typeface="Arial"/>
              <a:ea typeface="Arial"/>
              <a:cs typeface="Arial"/>
              <a:sym typeface="Arial"/>
            </a:endParaRPr>
          </a:p>
          <a:p>
            <a:pPr indent="0" lvl="0" marL="0" rtl="0" algn="l">
              <a:spcBef>
                <a:spcPts val="0"/>
              </a:spcBef>
              <a:spcAft>
                <a:spcPts val="0"/>
              </a:spcAft>
              <a:buNone/>
            </a:pPr>
            <a:r>
              <a:rPr b="1" lang="en" sz="1800">
                <a:solidFill>
                  <a:srgbClr val="000000"/>
                </a:solidFill>
                <a:latin typeface="Arial"/>
                <a:ea typeface="Arial"/>
                <a:cs typeface="Arial"/>
                <a:sym typeface="Arial"/>
              </a:rPr>
              <a:t>Stakeholders overtuigen</a:t>
            </a:r>
            <a:endParaRPr b="1" sz="1800">
              <a:solidFill>
                <a:srgbClr val="000000"/>
              </a:solidFill>
              <a:latin typeface="Arial"/>
              <a:ea typeface="Arial"/>
              <a:cs typeface="Arial"/>
              <a:sym typeface="Arial"/>
            </a:endParaRPr>
          </a:p>
          <a:p>
            <a:pPr indent="0" lvl="0" marL="0" rtl="0" algn="l">
              <a:spcBef>
                <a:spcPts val="0"/>
              </a:spcBef>
              <a:spcAft>
                <a:spcPts val="0"/>
              </a:spcAft>
              <a:buNone/>
            </a:pPr>
            <a:r>
              <a:rPr lang="en" sz="1800">
                <a:solidFill>
                  <a:srgbClr val="000000"/>
                </a:solidFill>
                <a:latin typeface="Arial"/>
                <a:ea typeface="Arial"/>
                <a:cs typeface="Arial"/>
                <a:sym typeface="Arial"/>
              </a:rPr>
              <a:t>-</a:t>
            </a:r>
            <a:endParaRPr sz="1800">
              <a:solidFill>
                <a:srgbClr val="000000"/>
              </a:solidFill>
              <a:latin typeface="Arial"/>
              <a:ea typeface="Arial"/>
              <a:cs typeface="Arial"/>
              <a:sym typeface="Arial"/>
            </a:endParaRPr>
          </a:p>
          <a:p>
            <a:pPr indent="0" lvl="0" marL="0" rtl="0" algn="l">
              <a:spcBef>
                <a:spcPts val="0"/>
              </a:spcBef>
              <a:spcAft>
                <a:spcPts val="0"/>
              </a:spcAft>
              <a:buNone/>
            </a:pPr>
            <a:r>
              <a:t/>
            </a:r>
            <a:endParaRPr/>
          </a:p>
          <a:p>
            <a:pPr indent="0" lvl="0" marL="0" rtl="0" algn="l">
              <a:spcBef>
                <a:spcPts val="1600"/>
              </a:spcBef>
              <a:spcAft>
                <a:spcPts val="1600"/>
              </a:spcAft>
              <a:buNone/>
            </a:pPr>
            <a:r>
              <a:t/>
            </a:r>
            <a:endParaRPr/>
          </a:p>
        </p:txBody>
      </p:sp>
      <p:sp>
        <p:nvSpPr>
          <p:cNvPr id="300" name="Google Shape;300;p16"/>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ONDERNEMEN</a:t>
            </a:r>
            <a:endParaRPr>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4" name="Shape 304"/>
        <p:cNvGrpSpPr/>
        <p:nvPr/>
      </p:nvGrpSpPr>
      <p:grpSpPr>
        <a:xfrm>
          <a:off x="0" y="0"/>
          <a:ext cx="0" cy="0"/>
          <a:chOff x="0" y="0"/>
          <a:chExt cx="0" cy="0"/>
        </a:xfrm>
      </p:grpSpPr>
      <p:sp>
        <p:nvSpPr>
          <p:cNvPr id="305" name="Google Shape;305;p17"/>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ONTWERPEN</a:t>
            </a:r>
            <a:endParaRPr>
              <a:latin typeface="Calibri"/>
              <a:ea typeface="Calibri"/>
              <a:cs typeface="Calibri"/>
              <a:sym typeface="Calibri"/>
            </a:endParaRPr>
          </a:p>
        </p:txBody>
      </p:sp>
      <p:sp>
        <p:nvSpPr>
          <p:cNvPr id="306" name="Google Shape;306;p17"/>
          <p:cNvSpPr txBox="1"/>
          <p:nvPr>
            <p:ph idx="1" type="body"/>
          </p:nvPr>
        </p:nvSpPr>
        <p:spPr>
          <a:xfrm>
            <a:off x="1056750" y="1643575"/>
            <a:ext cx="7030500" cy="2541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000000"/>
                </a:solidFill>
                <a:latin typeface="Arial"/>
                <a:ea typeface="Arial"/>
                <a:cs typeface="Arial"/>
                <a:sym typeface="Arial"/>
              </a:rPr>
              <a:t>Kill your darlings</a:t>
            </a:r>
            <a:endParaRPr b="1" sz="1800">
              <a:solidFill>
                <a:srgbClr val="000000"/>
              </a:solidFill>
              <a:latin typeface="Arial"/>
              <a:ea typeface="Arial"/>
              <a:cs typeface="Arial"/>
              <a:sym typeface="Arial"/>
            </a:endParaRPr>
          </a:p>
          <a:p>
            <a:pPr indent="0" lvl="0" marL="0" rtl="0" algn="l">
              <a:spcBef>
                <a:spcPts val="0"/>
              </a:spcBef>
              <a:spcAft>
                <a:spcPts val="0"/>
              </a:spcAft>
              <a:buNone/>
            </a:pPr>
            <a:r>
              <a:rPr lang="en" sz="1800">
                <a:solidFill>
                  <a:srgbClr val="000000"/>
                </a:solidFill>
                <a:latin typeface="Arial"/>
                <a:ea typeface="Arial"/>
                <a:cs typeface="Arial"/>
                <a:sym typeface="Arial"/>
              </a:rPr>
              <a:t>-</a:t>
            </a:r>
            <a:endParaRPr sz="1800">
              <a:solidFill>
                <a:srgbClr val="000000"/>
              </a:solidFill>
              <a:latin typeface="Arial"/>
              <a:ea typeface="Arial"/>
              <a:cs typeface="Arial"/>
              <a:sym typeface="Arial"/>
            </a:endParaRPr>
          </a:p>
          <a:p>
            <a:pPr indent="0" lvl="0" marL="0" rtl="0" algn="l">
              <a:spcBef>
                <a:spcPts val="0"/>
              </a:spcBef>
              <a:spcAft>
                <a:spcPts val="0"/>
              </a:spcAft>
              <a:buNone/>
            </a:pPr>
            <a:r>
              <a:rPr b="1" lang="en" sz="1800">
                <a:solidFill>
                  <a:srgbClr val="000000"/>
                </a:solidFill>
                <a:latin typeface="Arial"/>
                <a:ea typeface="Arial"/>
                <a:cs typeface="Arial"/>
                <a:sym typeface="Arial"/>
              </a:rPr>
              <a:t>Stakeholders betrekken bij iteraties</a:t>
            </a:r>
            <a:endParaRPr b="1" sz="1800">
              <a:solidFill>
                <a:srgbClr val="000000"/>
              </a:solidFill>
              <a:latin typeface="Arial"/>
              <a:ea typeface="Arial"/>
              <a:cs typeface="Arial"/>
              <a:sym typeface="Arial"/>
            </a:endParaRPr>
          </a:p>
          <a:p>
            <a:pPr indent="0" lvl="0" marL="0" rtl="0" algn="l">
              <a:spcBef>
                <a:spcPts val="0"/>
              </a:spcBef>
              <a:spcAft>
                <a:spcPts val="0"/>
              </a:spcAft>
              <a:buNone/>
            </a:pPr>
            <a:r>
              <a:rPr lang="en" sz="1800">
                <a:solidFill>
                  <a:srgbClr val="000000"/>
                </a:solidFill>
                <a:latin typeface="Arial"/>
                <a:ea typeface="Arial"/>
                <a:cs typeface="Arial"/>
                <a:sym typeface="Arial"/>
              </a:rPr>
              <a:t>-</a:t>
            </a:r>
            <a:endParaRPr/>
          </a:p>
          <a:p>
            <a:pPr indent="0" lvl="0" marL="0" rtl="0" algn="l">
              <a:spcBef>
                <a:spcPts val="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0" name="Shape 310"/>
        <p:cNvGrpSpPr/>
        <p:nvPr/>
      </p:nvGrpSpPr>
      <p:grpSpPr>
        <a:xfrm>
          <a:off x="0" y="0"/>
          <a:ext cx="0" cy="0"/>
          <a:chOff x="0" y="0"/>
          <a:chExt cx="0" cy="0"/>
        </a:xfrm>
      </p:grpSpPr>
      <p:sp>
        <p:nvSpPr>
          <p:cNvPr id="311" name="Google Shape;311;p18"/>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ONDERZOEKEN</a:t>
            </a:r>
            <a:endParaRPr>
              <a:latin typeface="Calibri"/>
              <a:ea typeface="Calibri"/>
              <a:cs typeface="Calibri"/>
              <a:sym typeface="Calibri"/>
            </a:endParaRPr>
          </a:p>
        </p:txBody>
      </p:sp>
      <p:sp>
        <p:nvSpPr>
          <p:cNvPr id="312" name="Google Shape;312;p18"/>
          <p:cNvSpPr txBox="1"/>
          <p:nvPr>
            <p:ph idx="1" type="body"/>
          </p:nvPr>
        </p:nvSpPr>
        <p:spPr>
          <a:xfrm>
            <a:off x="1056750" y="1643575"/>
            <a:ext cx="7314300" cy="2541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000000"/>
                </a:solidFill>
                <a:latin typeface="Arial"/>
                <a:ea typeface="Arial"/>
                <a:cs typeface="Arial"/>
                <a:sym typeface="Arial"/>
              </a:rPr>
              <a:t>Interviews, observaties, experimenten, e.d. </a:t>
            </a:r>
            <a:r>
              <a:rPr b="1" lang="en" sz="1800">
                <a:solidFill>
                  <a:srgbClr val="000000"/>
                </a:solidFill>
                <a:latin typeface="Arial"/>
                <a:ea typeface="Arial"/>
                <a:cs typeface="Arial"/>
                <a:sym typeface="Arial"/>
              </a:rPr>
              <a:t>v</a:t>
            </a:r>
            <a:r>
              <a:rPr b="1" lang="en" sz="1800">
                <a:solidFill>
                  <a:srgbClr val="000000"/>
                </a:solidFill>
                <a:latin typeface="Arial"/>
                <a:ea typeface="Arial"/>
                <a:cs typeface="Arial"/>
                <a:sym typeface="Arial"/>
              </a:rPr>
              <a:t>erbeteren oplossing</a:t>
            </a:r>
            <a:endParaRPr b="1" sz="1800">
              <a:solidFill>
                <a:srgbClr val="000000"/>
              </a:solidFill>
              <a:latin typeface="Arial"/>
              <a:ea typeface="Arial"/>
              <a:cs typeface="Arial"/>
              <a:sym typeface="Arial"/>
            </a:endParaRPr>
          </a:p>
          <a:p>
            <a:pPr indent="0" lvl="0" marL="0" rtl="0" algn="l">
              <a:spcBef>
                <a:spcPts val="0"/>
              </a:spcBef>
              <a:spcAft>
                <a:spcPts val="0"/>
              </a:spcAft>
              <a:buNone/>
            </a:pPr>
            <a:r>
              <a:rPr lang="en" sz="1800">
                <a:solidFill>
                  <a:srgbClr val="000000"/>
                </a:solidFill>
                <a:latin typeface="Arial"/>
                <a:ea typeface="Arial"/>
                <a:cs typeface="Arial"/>
                <a:sym typeface="Arial"/>
              </a:rPr>
              <a:t>-</a:t>
            </a:r>
            <a:endParaRPr sz="1800">
              <a:solidFill>
                <a:srgbClr val="000000"/>
              </a:solidFill>
              <a:latin typeface="Arial"/>
              <a:ea typeface="Arial"/>
              <a:cs typeface="Arial"/>
              <a:sym typeface="Arial"/>
            </a:endParaRPr>
          </a:p>
          <a:p>
            <a:pPr indent="0" lvl="0" marL="0" rtl="0" algn="l">
              <a:spcBef>
                <a:spcPts val="0"/>
              </a:spcBef>
              <a:spcAft>
                <a:spcPts val="0"/>
              </a:spcAft>
              <a:buNone/>
            </a:pPr>
            <a:r>
              <a:rPr b="1" lang="en" sz="1800">
                <a:solidFill>
                  <a:srgbClr val="000000"/>
                </a:solidFill>
                <a:latin typeface="Arial"/>
                <a:ea typeface="Arial"/>
                <a:cs typeface="Arial"/>
                <a:sym typeface="Arial"/>
              </a:rPr>
              <a:t>Conclusies en aanbevelingen</a:t>
            </a:r>
            <a:endParaRPr b="1" sz="1800">
              <a:solidFill>
                <a:srgbClr val="000000"/>
              </a:solidFill>
              <a:latin typeface="Arial"/>
              <a:ea typeface="Arial"/>
              <a:cs typeface="Arial"/>
              <a:sym typeface="Arial"/>
            </a:endParaRPr>
          </a:p>
          <a:p>
            <a:pPr indent="0" lvl="0" marL="0" rtl="0" algn="l">
              <a:spcBef>
                <a:spcPts val="0"/>
              </a:spcBef>
              <a:spcAft>
                <a:spcPts val="0"/>
              </a:spcAft>
              <a:buNone/>
            </a:pPr>
            <a:r>
              <a:rPr lang="en" sz="1800">
                <a:solidFill>
                  <a:srgbClr val="000000"/>
                </a:solidFill>
                <a:latin typeface="Arial"/>
                <a:ea typeface="Arial"/>
                <a:cs typeface="Arial"/>
                <a:sym typeface="Arial"/>
              </a:rPr>
              <a:t>-</a:t>
            </a:r>
            <a:endParaRPr sz="1800">
              <a:solidFill>
                <a:srgbClr val="000000"/>
              </a:solidFill>
              <a:latin typeface="Arial"/>
              <a:ea typeface="Arial"/>
              <a:cs typeface="Arial"/>
              <a:sym typeface="Arial"/>
            </a:endParaRPr>
          </a:p>
          <a:p>
            <a:pPr indent="0" lvl="0" marL="0" rtl="0" algn="l">
              <a:spcBef>
                <a:spcPts val="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6" name="Shape 316"/>
        <p:cNvGrpSpPr/>
        <p:nvPr/>
      </p:nvGrpSpPr>
      <p:grpSpPr>
        <a:xfrm>
          <a:off x="0" y="0"/>
          <a:ext cx="0" cy="0"/>
          <a:chOff x="0" y="0"/>
          <a:chExt cx="0" cy="0"/>
        </a:xfrm>
      </p:grpSpPr>
      <p:sp>
        <p:nvSpPr>
          <p:cNvPr id="317" name="Google Shape;317;p19"/>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PLANNING</a:t>
            </a:r>
            <a:endParaRPr>
              <a:latin typeface="Calibri"/>
              <a:ea typeface="Calibri"/>
              <a:cs typeface="Calibri"/>
              <a:sym typeface="Calibri"/>
            </a:endParaRPr>
          </a:p>
        </p:txBody>
      </p:sp>
      <p:sp>
        <p:nvSpPr>
          <p:cNvPr id="318" name="Google Shape;318;p19"/>
          <p:cNvSpPr txBox="1"/>
          <p:nvPr>
            <p:ph idx="1" type="body"/>
          </p:nvPr>
        </p:nvSpPr>
        <p:spPr>
          <a:xfrm>
            <a:off x="1056750" y="1643575"/>
            <a:ext cx="7030500" cy="2541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000000"/>
                </a:solidFill>
                <a:latin typeface="Arial"/>
                <a:ea typeface="Arial"/>
                <a:cs typeface="Arial"/>
                <a:sym typeface="Arial"/>
              </a:rPr>
              <a:t>-</a:t>
            </a:r>
            <a:endParaRPr b="1" sz="1800">
              <a:solidFill>
                <a:srgbClr val="000000"/>
              </a:solidFill>
              <a:latin typeface="Arial"/>
              <a:ea typeface="Arial"/>
              <a:cs typeface="Arial"/>
              <a:sym typeface="Arial"/>
            </a:endParaRPr>
          </a:p>
          <a:p>
            <a:pPr indent="0" lvl="0" marL="0" rtl="0" algn="l">
              <a:spcBef>
                <a:spcPts val="0"/>
              </a:spcBef>
              <a:spcAft>
                <a:spcPts val="0"/>
              </a:spcAft>
              <a:buNone/>
            </a:pPr>
            <a:r>
              <a:rPr lang="en"/>
              <a:t>De planning voor sprint 3 zorgt ervoor dat wij het concept kunnen doorontwikkelen tot een eerste prototype, daarna gaan wij dit weer testen voor feedback/forward bij de doelgroep.</a:t>
            </a:r>
            <a:endParaRPr/>
          </a:p>
          <a:p>
            <a:pPr indent="0" lvl="0" marL="0" rtl="0" algn="l">
              <a:spcBef>
                <a:spcPts val="1600"/>
              </a:spcBef>
              <a:spcAft>
                <a:spcPts val="0"/>
              </a:spcAft>
              <a:buNone/>
            </a:pPr>
            <a:r>
              <a:t/>
            </a:r>
            <a:endParaRPr sz="1800">
              <a:solidFill>
                <a:srgbClr val="000000"/>
              </a:solidFill>
              <a:latin typeface="Arial"/>
              <a:ea typeface="Arial"/>
              <a:cs typeface="Arial"/>
              <a:sym typeface="Arial"/>
            </a:endParaRPr>
          </a:p>
          <a:p>
            <a:pPr indent="0" lvl="0" marL="0" rtl="0" algn="l">
              <a:spcBef>
                <a:spcPts val="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