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64" r:id="rId6"/>
    <p:sldId id="263" r:id="rId7"/>
    <p:sldId id="478" r:id="rId8"/>
    <p:sldId id="479" r:id="rId9"/>
    <p:sldId id="268" r:id="rId10"/>
    <p:sldId id="480" r:id="rId11"/>
    <p:sldId id="482" r:id="rId12"/>
    <p:sldId id="481" r:id="rId13"/>
    <p:sldId id="483" r:id="rId14"/>
    <p:sldId id="484" r:id="rId15"/>
    <p:sldId id="485" r:id="rId16"/>
    <p:sldId id="486" r:id="rId17"/>
    <p:sldId id="487" r:id="rId18"/>
    <p:sldId id="488" r:id="rId19"/>
    <p:sldId id="489" r:id="rId20"/>
    <p:sldId id="490" r:id="rId21"/>
    <p:sldId id="491" r:id="rId22"/>
    <p:sldId id="492" r:id="rId23"/>
    <p:sldId id="493" r:id="rId24"/>
    <p:sldId id="494" r:id="rId25"/>
    <p:sldId id="495" r:id="rId26"/>
    <p:sldId id="496" r:id="rId27"/>
  </p:sldIdLst>
  <p:sldSz cx="12192000" cy="6858000"/>
  <p:notesSz cx="6669088"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B7D578D-16CE-B549-92AC-D8F6C4DC4A70}">
          <p14:sldIdLst>
            <p14:sldId id="256"/>
            <p14:sldId id="264"/>
            <p14:sldId id="263"/>
            <p14:sldId id="478"/>
            <p14:sldId id="479"/>
            <p14:sldId id="268"/>
            <p14:sldId id="480"/>
            <p14:sldId id="482"/>
            <p14:sldId id="481"/>
            <p14:sldId id="483"/>
            <p14:sldId id="484"/>
            <p14:sldId id="485"/>
            <p14:sldId id="486"/>
            <p14:sldId id="487"/>
            <p14:sldId id="488"/>
            <p14:sldId id="489"/>
            <p14:sldId id="490"/>
            <p14:sldId id="491"/>
            <p14:sldId id="492"/>
            <p14:sldId id="493"/>
            <p14:sldId id="494"/>
            <p14:sldId id="495"/>
            <p14:sldId id="496"/>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mans, C. (Claire)" initials="CC(" lastIdx="1" clrIdx="0">
    <p:extLst>
      <p:ext uri="{19B8F6BF-5375-455C-9EA6-DF929625EA0E}">
        <p15:presenceInfo xmlns:p15="http://schemas.microsoft.com/office/powerpoint/2012/main" userId="S::CoumC@hr.nl::a6d9e022-e870-4046-b423-e7e3c9c523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9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9A1DC-D86B-45B4-A8C6-DADF5A8E8263}" v="1" dt="2022-09-26T04:50:04.796"/>
    <p1510:client id="{AA809C3E-24CC-42B6-9306-D42A1BC1922E}" v="225" dt="2022-09-26T15:17:09.4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4" autoAdjust="0"/>
    <p:restoredTop sz="86540" autoAdjust="0"/>
  </p:normalViewPr>
  <p:slideViewPr>
    <p:cSldViewPr snapToGrid="0">
      <p:cViewPr varScale="1">
        <p:scale>
          <a:sx n="86" d="100"/>
          <a:sy n="86" d="100"/>
        </p:scale>
        <p:origin x="412" y="40"/>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kum, J. van (Jolien)" userId="0b5b68e2-8b5b-46d3-a7f4-43cc3d0ee89b" providerId="ADAL" clId="{AA809C3E-24CC-42B6-9306-D42A1BC1922E}"/>
    <pc:docChg chg="undo custSel addSld delSld modSld sldOrd modSection">
      <pc:chgData name="Gorkum, J. van (Jolien)" userId="0b5b68e2-8b5b-46d3-a7f4-43cc3d0ee89b" providerId="ADAL" clId="{AA809C3E-24CC-42B6-9306-D42A1BC1922E}" dt="2022-09-26T15:17:53.187" v="1836"/>
      <pc:docMkLst>
        <pc:docMk/>
      </pc:docMkLst>
      <pc:sldChg chg="addSp modSp mod">
        <pc:chgData name="Gorkum, J. van (Jolien)" userId="0b5b68e2-8b5b-46d3-a7f4-43cc3d0ee89b" providerId="ADAL" clId="{AA809C3E-24CC-42B6-9306-D42A1BC1922E}" dt="2022-09-26T11:22:26.630" v="163" actId="1076"/>
        <pc:sldMkLst>
          <pc:docMk/>
          <pc:sldMk cId="4239880531" sldId="263"/>
        </pc:sldMkLst>
        <pc:spChg chg="mod">
          <ac:chgData name="Gorkum, J. van (Jolien)" userId="0b5b68e2-8b5b-46d3-a7f4-43cc3d0ee89b" providerId="ADAL" clId="{AA809C3E-24CC-42B6-9306-D42A1BC1922E}" dt="2022-09-26T11:22:08.682" v="161" actId="14100"/>
          <ac:spMkLst>
            <pc:docMk/>
            <pc:sldMk cId="4239880531" sldId="263"/>
            <ac:spMk id="4" creationId="{854BB77D-9EF3-8945-A8D8-961D99AD5FBD}"/>
          </ac:spMkLst>
        </pc:spChg>
        <pc:picChg chg="add mod">
          <ac:chgData name="Gorkum, J. van (Jolien)" userId="0b5b68e2-8b5b-46d3-a7f4-43cc3d0ee89b" providerId="ADAL" clId="{AA809C3E-24CC-42B6-9306-D42A1BC1922E}" dt="2022-09-26T11:22:26.630" v="163" actId="1076"/>
          <ac:picMkLst>
            <pc:docMk/>
            <pc:sldMk cId="4239880531" sldId="263"/>
            <ac:picMk id="2" creationId="{5D7606AE-C3A6-359F-8A3F-0950722830CF}"/>
          </ac:picMkLst>
        </pc:picChg>
      </pc:sldChg>
      <pc:sldChg chg="delSp modSp mod">
        <pc:chgData name="Gorkum, J. van (Jolien)" userId="0b5b68e2-8b5b-46d3-a7f4-43cc3d0ee89b" providerId="ADAL" clId="{AA809C3E-24CC-42B6-9306-D42A1BC1922E}" dt="2022-09-26T11:21:45.165" v="146" actId="14100"/>
        <pc:sldMkLst>
          <pc:docMk/>
          <pc:sldMk cId="1790320018" sldId="264"/>
        </pc:sldMkLst>
        <pc:spChg chg="mod">
          <ac:chgData name="Gorkum, J. van (Jolien)" userId="0b5b68e2-8b5b-46d3-a7f4-43cc3d0ee89b" providerId="ADAL" clId="{AA809C3E-24CC-42B6-9306-D42A1BC1922E}" dt="2022-09-26T11:19:19.370" v="21" actId="20577"/>
          <ac:spMkLst>
            <pc:docMk/>
            <pc:sldMk cId="1790320018" sldId="264"/>
            <ac:spMk id="2" creationId="{E377CF6E-C5D5-494C-9651-588B016939DF}"/>
          </ac:spMkLst>
        </pc:spChg>
        <pc:spChg chg="mod">
          <ac:chgData name="Gorkum, J. van (Jolien)" userId="0b5b68e2-8b5b-46d3-a7f4-43cc3d0ee89b" providerId="ADAL" clId="{AA809C3E-24CC-42B6-9306-D42A1BC1922E}" dt="2022-09-26T11:21:45.165" v="146" actId="14100"/>
          <ac:spMkLst>
            <pc:docMk/>
            <pc:sldMk cId="1790320018" sldId="264"/>
            <ac:spMk id="6" creationId="{6AD9A585-AF7F-9C4D-B4F8-F740C67CE047}"/>
          </ac:spMkLst>
        </pc:spChg>
        <pc:picChg chg="del mod">
          <ac:chgData name="Gorkum, J. van (Jolien)" userId="0b5b68e2-8b5b-46d3-a7f4-43cc3d0ee89b" providerId="ADAL" clId="{AA809C3E-24CC-42B6-9306-D42A1BC1922E}" dt="2022-09-26T11:19:12.320" v="15" actId="478"/>
          <ac:picMkLst>
            <pc:docMk/>
            <pc:sldMk cId="1790320018" sldId="264"/>
            <ac:picMk id="5" creationId="{25F93F5B-FD39-9146-A9C9-04253118BD81}"/>
          </ac:picMkLst>
        </pc:picChg>
      </pc:sldChg>
      <pc:sldChg chg="del">
        <pc:chgData name="Gorkum, J. van (Jolien)" userId="0b5b68e2-8b5b-46d3-a7f4-43cc3d0ee89b" providerId="ADAL" clId="{AA809C3E-24CC-42B6-9306-D42A1BC1922E}" dt="2022-09-26T11:31:10.800" v="408" actId="47"/>
        <pc:sldMkLst>
          <pc:docMk/>
          <pc:sldMk cId="1017606124" sldId="266"/>
        </pc:sldMkLst>
      </pc:sldChg>
      <pc:sldChg chg="addSp delSp modSp mod">
        <pc:chgData name="Gorkum, J. van (Jolien)" userId="0b5b68e2-8b5b-46d3-a7f4-43cc3d0ee89b" providerId="ADAL" clId="{AA809C3E-24CC-42B6-9306-D42A1BC1922E}" dt="2022-09-26T11:39:57.661" v="670" actId="1076"/>
        <pc:sldMkLst>
          <pc:docMk/>
          <pc:sldMk cId="3323300670" sldId="268"/>
        </pc:sldMkLst>
        <pc:spChg chg="del">
          <ac:chgData name="Gorkum, J. van (Jolien)" userId="0b5b68e2-8b5b-46d3-a7f4-43cc3d0ee89b" providerId="ADAL" clId="{AA809C3E-24CC-42B6-9306-D42A1BC1922E}" dt="2022-09-26T11:33:07.891" v="541" actId="478"/>
          <ac:spMkLst>
            <pc:docMk/>
            <pc:sldMk cId="3323300670" sldId="268"/>
            <ac:spMk id="3" creationId="{CC5F26EA-1170-4340-9C12-E734731E9B7D}"/>
          </ac:spMkLst>
        </pc:spChg>
        <pc:spChg chg="del">
          <ac:chgData name="Gorkum, J. van (Jolien)" userId="0b5b68e2-8b5b-46d3-a7f4-43cc3d0ee89b" providerId="ADAL" clId="{AA809C3E-24CC-42B6-9306-D42A1BC1922E}" dt="2022-09-26T11:33:05.993" v="540" actId="478"/>
          <ac:spMkLst>
            <pc:docMk/>
            <pc:sldMk cId="3323300670" sldId="268"/>
            <ac:spMk id="4" creationId="{854BB77D-9EF3-8945-A8D8-961D99AD5FBD}"/>
          </ac:spMkLst>
        </pc:spChg>
        <pc:picChg chg="add mod">
          <ac:chgData name="Gorkum, J. van (Jolien)" userId="0b5b68e2-8b5b-46d3-a7f4-43cc3d0ee89b" providerId="ADAL" clId="{AA809C3E-24CC-42B6-9306-D42A1BC1922E}" dt="2022-09-26T11:33:20.283" v="544" actId="1076"/>
          <ac:picMkLst>
            <pc:docMk/>
            <pc:sldMk cId="3323300670" sldId="268"/>
            <ac:picMk id="2" creationId="{C963F7C1-D060-8D45-9C37-1DE20F97029B}"/>
          </ac:picMkLst>
        </pc:picChg>
        <pc:picChg chg="add del mod">
          <ac:chgData name="Gorkum, J. van (Jolien)" userId="0b5b68e2-8b5b-46d3-a7f4-43cc3d0ee89b" providerId="ADAL" clId="{AA809C3E-24CC-42B6-9306-D42A1BC1922E}" dt="2022-09-26T11:34:22.881" v="563" actId="478"/>
          <ac:picMkLst>
            <pc:docMk/>
            <pc:sldMk cId="3323300670" sldId="268"/>
            <ac:picMk id="5" creationId="{266C406D-9C46-E417-88DD-C8EB51826D6A}"/>
          </ac:picMkLst>
        </pc:picChg>
        <pc:picChg chg="add mod">
          <ac:chgData name="Gorkum, J. van (Jolien)" userId="0b5b68e2-8b5b-46d3-a7f4-43cc3d0ee89b" providerId="ADAL" clId="{AA809C3E-24CC-42B6-9306-D42A1BC1922E}" dt="2022-09-26T11:39:57.661" v="670" actId="1076"/>
          <ac:picMkLst>
            <pc:docMk/>
            <pc:sldMk cId="3323300670" sldId="268"/>
            <ac:picMk id="6" creationId="{8605534B-AFAD-D183-0686-707FD88A7564}"/>
          </ac:picMkLst>
        </pc:picChg>
        <pc:picChg chg="add mod">
          <ac:chgData name="Gorkum, J. van (Jolien)" userId="0b5b68e2-8b5b-46d3-a7f4-43cc3d0ee89b" providerId="ADAL" clId="{AA809C3E-24CC-42B6-9306-D42A1BC1922E}" dt="2022-09-26T11:39:42.002" v="666" actId="14100"/>
          <ac:picMkLst>
            <pc:docMk/>
            <pc:sldMk cId="3323300670" sldId="268"/>
            <ac:picMk id="7" creationId="{29624B2F-32DF-C0D3-C8D8-2120C8E8D92F}"/>
          </ac:picMkLst>
        </pc:picChg>
        <pc:picChg chg="add del mod">
          <ac:chgData name="Gorkum, J. van (Jolien)" userId="0b5b68e2-8b5b-46d3-a7f4-43cc3d0ee89b" providerId="ADAL" clId="{AA809C3E-24CC-42B6-9306-D42A1BC1922E}" dt="2022-09-26T11:34:24.655" v="564" actId="478"/>
          <ac:picMkLst>
            <pc:docMk/>
            <pc:sldMk cId="3323300670" sldId="268"/>
            <ac:picMk id="8" creationId="{9CD51917-9BA2-E5BB-7A40-474B8B678F8F}"/>
          </ac:picMkLst>
        </pc:picChg>
        <pc:picChg chg="add mod">
          <ac:chgData name="Gorkum, J. van (Jolien)" userId="0b5b68e2-8b5b-46d3-a7f4-43cc3d0ee89b" providerId="ADAL" clId="{AA809C3E-24CC-42B6-9306-D42A1BC1922E}" dt="2022-09-26T11:39:55.193" v="669" actId="14100"/>
          <ac:picMkLst>
            <pc:docMk/>
            <pc:sldMk cId="3323300670" sldId="268"/>
            <ac:picMk id="9" creationId="{8973E78F-3497-E78B-1EDF-1847DE630000}"/>
          </ac:picMkLst>
        </pc:picChg>
        <pc:picChg chg="add mod">
          <ac:chgData name="Gorkum, J. van (Jolien)" userId="0b5b68e2-8b5b-46d3-a7f4-43cc3d0ee89b" providerId="ADAL" clId="{AA809C3E-24CC-42B6-9306-D42A1BC1922E}" dt="2022-09-26T11:34:51.382" v="577" actId="14100"/>
          <ac:picMkLst>
            <pc:docMk/>
            <pc:sldMk cId="3323300670" sldId="268"/>
            <ac:picMk id="10" creationId="{900E9A69-5A03-7FB3-1DD2-1AE06D6E2231}"/>
          </ac:picMkLst>
        </pc:picChg>
        <pc:picChg chg="add mod">
          <ac:chgData name="Gorkum, J. van (Jolien)" userId="0b5b68e2-8b5b-46d3-a7f4-43cc3d0ee89b" providerId="ADAL" clId="{AA809C3E-24CC-42B6-9306-D42A1BC1922E}" dt="2022-09-26T11:35:03.419" v="581" actId="14100"/>
          <ac:picMkLst>
            <pc:docMk/>
            <pc:sldMk cId="3323300670" sldId="268"/>
            <ac:picMk id="11" creationId="{FE1D7ECA-F5DA-D1B2-1A7A-0C475272E355}"/>
          </ac:picMkLst>
        </pc:picChg>
        <pc:picChg chg="add mod">
          <ac:chgData name="Gorkum, J. van (Jolien)" userId="0b5b68e2-8b5b-46d3-a7f4-43cc3d0ee89b" providerId="ADAL" clId="{AA809C3E-24CC-42B6-9306-D42A1BC1922E}" dt="2022-09-26T11:39:44.563" v="667" actId="14100"/>
          <ac:picMkLst>
            <pc:docMk/>
            <pc:sldMk cId="3323300670" sldId="268"/>
            <ac:picMk id="12" creationId="{63D74D76-D732-944B-79F5-2797FF2EC536}"/>
          </ac:picMkLst>
        </pc:picChg>
      </pc:sldChg>
      <pc:sldChg chg="del">
        <pc:chgData name="Gorkum, J. van (Jolien)" userId="0b5b68e2-8b5b-46d3-a7f4-43cc3d0ee89b" providerId="ADAL" clId="{AA809C3E-24CC-42B6-9306-D42A1BC1922E}" dt="2022-09-26T11:31:16.408" v="409" actId="47"/>
        <pc:sldMkLst>
          <pc:docMk/>
          <pc:sldMk cId="2629359758" sldId="477"/>
        </pc:sldMkLst>
      </pc:sldChg>
      <pc:sldChg chg="modSp mod">
        <pc:chgData name="Gorkum, J. van (Jolien)" userId="0b5b68e2-8b5b-46d3-a7f4-43cc3d0ee89b" providerId="ADAL" clId="{AA809C3E-24CC-42B6-9306-D42A1BC1922E}" dt="2022-09-26T11:36:10.893" v="584" actId="207"/>
        <pc:sldMkLst>
          <pc:docMk/>
          <pc:sldMk cId="2451299179" sldId="478"/>
        </pc:sldMkLst>
        <pc:spChg chg="mod">
          <ac:chgData name="Gorkum, J. van (Jolien)" userId="0b5b68e2-8b5b-46d3-a7f4-43cc3d0ee89b" providerId="ADAL" clId="{AA809C3E-24CC-42B6-9306-D42A1BC1922E}" dt="2022-09-26T11:29:05.437" v="379" actId="1076"/>
          <ac:spMkLst>
            <pc:docMk/>
            <pc:sldMk cId="2451299179" sldId="478"/>
            <ac:spMk id="4" creationId="{56D83179-A534-4B97-ABDE-3E782F292A9C}"/>
          </ac:spMkLst>
        </pc:spChg>
        <pc:spChg chg="mod">
          <ac:chgData name="Gorkum, J. van (Jolien)" userId="0b5b68e2-8b5b-46d3-a7f4-43cc3d0ee89b" providerId="ADAL" clId="{AA809C3E-24CC-42B6-9306-D42A1BC1922E}" dt="2022-09-26T11:35:47.965" v="583" actId="207"/>
          <ac:spMkLst>
            <pc:docMk/>
            <pc:sldMk cId="2451299179" sldId="478"/>
            <ac:spMk id="5" creationId="{09107460-4FC3-4A5D-8E51-15AC69CE7C10}"/>
          </ac:spMkLst>
        </pc:spChg>
        <pc:spChg chg="mod">
          <ac:chgData name="Gorkum, J. van (Jolien)" userId="0b5b68e2-8b5b-46d3-a7f4-43cc3d0ee89b" providerId="ADAL" clId="{AA809C3E-24CC-42B6-9306-D42A1BC1922E}" dt="2022-09-26T11:36:10.893" v="584" actId="207"/>
          <ac:spMkLst>
            <pc:docMk/>
            <pc:sldMk cId="2451299179" sldId="478"/>
            <ac:spMk id="6" creationId="{B8996D4D-3C87-D340-AA99-C090FE65E96A}"/>
          </ac:spMkLst>
        </pc:spChg>
      </pc:sldChg>
      <pc:sldChg chg="addSp modSp add mod">
        <pc:chgData name="Gorkum, J. van (Jolien)" userId="0b5b68e2-8b5b-46d3-a7f4-43cc3d0ee89b" providerId="ADAL" clId="{AA809C3E-24CC-42B6-9306-D42A1BC1922E}" dt="2022-09-26T14:51:47.233" v="1083" actId="20577"/>
        <pc:sldMkLst>
          <pc:docMk/>
          <pc:sldMk cId="1523163407" sldId="479"/>
        </pc:sldMkLst>
        <pc:spChg chg="mod">
          <ac:chgData name="Gorkum, J. van (Jolien)" userId="0b5b68e2-8b5b-46d3-a7f4-43cc3d0ee89b" providerId="ADAL" clId="{AA809C3E-24CC-42B6-9306-D42A1BC1922E}" dt="2022-09-26T14:51:47.233" v="1083" actId="20577"/>
          <ac:spMkLst>
            <pc:docMk/>
            <pc:sldMk cId="1523163407" sldId="479"/>
            <ac:spMk id="4" creationId="{56D83179-A534-4B97-ABDE-3E782F292A9C}"/>
          </ac:spMkLst>
        </pc:spChg>
        <pc:spChg chg="mod">
          <ac:chgData name="Gorkum, J. van (Jolien)" userId="0b5b68e2-8b5b-46d3-a7f4-43cc3d0ee89b" providerId="ADAL" clId="{AA809C3E-24CC-42B6-9306-D42A1BC1922E}" dt="2022-09-26T11:31:35.468" v="431" actId="20577"/>
          <ac:spMkLst>
            <pc:docMk/>
            <pc:sldMk cId="1523163407" sldId="479"/>
            <ac:spMk id="6" creationId="{B8996D4D-3C87-D340-AA99-C090FE65E96A}"/>
          </ac:spMkLst>
        </pc:spChg>
        <pc:picChg chg="add mod">
          <ac:chgData name="Gorkum, J. van (Jolien)" userId="0b5b68e2-8b5b-46d3-a7f4-43cc3d0ee89b" providerId="ADAL" clId="{AA809C3E-24CC-42B6-9306-D42A1BC1922E}" dt="2022-09-26T11:32:54.779" v="538" actId="1076"/>
          <ac:picMkLst>
            <pc:docMk/>
            <pc:sldMk cId="1523163407" sldId="479"/>
            <ac:picMk id="2" creationId="{08538996-20CA-BB7A-0CC7-70C5CA72FFB4}"/>
          </ac:picMkLst>
        </pc:picChg>
        <pc:picChg chg="add mod">
          <ac:chgData name="Gorkum, J. van (Jolien)" userId="0b5b68e2-8b5b-46d3-a7f4-43cc3d0ee89b" providerId="ADAL" clId="{AA809C3E-24CC-42B6-9306-D42A1BC1922E}" dt="2022-09-26T11:32:57.675" v="539" actId="1076"/>
          <ac:picMkLst>
            <pc:docMk/>
            <pc:sldMk cId="1523163407" sldId="479"/>
            <ac:picMk id="3" creationId="{1C7634C4-DC4A-D835-A63A-980322665877}"/>
          </ac:picMkLst>
        </pc:picChg>
      </pc:sldChg>
      <pc:sldChg chg="addSp delSp modSp del mod">
        <pc:chgData name="Gorkum, J. van (Jolien)" userId="0b5b68e2-8b5b-46d3-a7f4-43cc3d0ee89b" providerId="ADAL" clId="{AA809C3E-24CC-42B6-9306-D42A1BC1922E}" dt="2022-09-26T11:30:56.475" v="406" actId="2696"/>
        <pc:sldMkLst>
          <pc:docMk/>
          <pc:sldMk cId="2852382674" sldId="479"/>
        </pc:sldMkLst>
        <pc:spChg chg="mod">
          <ac:chgData name="Gorkum, J. van (Jolien)" userId="0b5b68e2-8b5b-46d3-a7f4-43cc3d0ee89b" providerId="ADAL" clId="{AA809C3E-24CC-42B6-9306-D42A1BC1922E}" dt="2022-09-26T11:30:38.543" v="404" actId="20577"/>
          <ac:spMkLst>
            <pc:docMk/>
            <pc:sldMk cId="2852382674" sldId="479"/>
            <ac:spMk id="4" creationId="{1BD1C3F1-A745-3C4F-A9A9-10EC1A5DC02B}"/>
          </ac:spMkLst>
        </pc:spChg>
        <pc:picChg chg="add del">
          <ac:chgData name="Gorkum, J. van (Jolien)" userId="0b5b68e2-8b5b-46d3-a7f4-43cc3d0ee89b" providerId="ADAL" clId="{AA809C3E-24CC-42B6-9306-D42A1BC1922E}" dt="2022-09-26T11:30:42.803" v="405" actId="478"/>
          <ac:picMkLst>
            <pc:docMk/>
            <pc:sldMk cId="2852382674" sldId="479"/>
            <ac:picMk id="2" creationId="{319317CB-535D-9B47-B5C4-7F3EDA0FB3F3}"/>
          </ac:picMkLst>
        </pc:picChg>
        <pc:picChg chg="add del mod">
          <ac:chgData name="Gorkum, J. van (Jolien)" userId="0b5b68e2-8b5b-46d3-a7f4-43cc3d0ee89b" providerId="ADAL" clId="{AA809C3E-24CC-42B6-9306-D42A1BC1922E}" dt="2022-09-26T11:30:16.584" v="394"/>
          <ac:picMkLst>
            <pc:docMk/>
            <pc:sldMk cId="2852382674" sldId="479"/>
            <ac:picMk id="3" creationId="{05379C6C-FBBF-4038-FB1D-B29AF9277B37}"/>
          </ac:picMkLst>
        </pc:picChg>
      </pc:sldChg>
      <pc:sldChg chg="delSp modSp add mod ord modNotesTx">
        <pc:chgData name="Gorkum, J. van (Jolien)" userId="0b5b68e2-8b5b-46d3-a7f4-43cc3d0ee89b" providerId="ADAL" clId="{AA809C3E-24CC-42B6-9306-D42A1BC1922E}" dt="2022-09-26T14:52:09.156" v="1104" actId="20577"/>
        <pc:sldMkLst>
          <pc:docMk/>
          <pc:sldMk cId="698180511" sldId="480"/>
        </pc:sldMkLst>
        <pc:spChg chg="del">
          <ac:chgData name="Gorkum, J. van (Jolien)" userId="0b5b68e2-8b5b-46d3-a7f4-43cc3d0ee89b" providerId="ADAL" clId="{AA809C3E-24CC-42B6-9306-D42A1BC1922E}" dt="2022-09-26T11:36:55.735" v="590" actId="478"/>
          <ac:spMkLst>
            <pc:docMk/>
            <pc:sldMk cId="698180511" sldId="480"/>
            <ac:spMk id="4" creationId="{56D83179-A534-4B97-ABDE-3E782F292A9C}"/>
          </ac:spMkLst>
        </pc:spChg>
        <pc:spChg chg="mod">
          <ac:chgData name="Gorkum, J. van (Jolien)" userId="0b5b68e2-8b5b-46d3-a7f4-43cc3d0ee89b" providerId="ADAL" clId="{AA809C3E-24CC-42B6-9306-D42A1BC1922E}" dt="2022-09-26T11:36:53.187" v="589" actId="1076"/>
          <ac:spMkLst>
            <pc:docMk/>
            <pc:sldMk cId="698180511" sldId="480"/>
            <ac:spMk id="5" creationId="{09107460-4FC3-4A5D-8E51-15AC69CE7C10}"/>
          </ac:spMkLst>
        </pc:spChg>
        <pc:spChg chg="mod">
          <ac:chgData name="Gorkum, J. van (Jolien)" userId="0b5b68e2-8b5b-46d3-a7f4-43cc3d0ee89b" providerId="ADAL" clId="{AA809C3E-24CC-42B6-9306-D42A1BC1922E}" dt="2022-09-26T11:37:47.597" v="635" actId="20577"/>
          <ac:spMkLst>
            <pc:docMk/>
            <pc:sldMk cId="698180511" sldId="480"/>
            <ac:spMk id="6" creationId="{B8996D4D-3C87-D340-AA99-C090FE65E96A}"/>
          </ac:spMkLst>
        </pc:spChg>
      </pc:sldChg>
      <pc:sldChg chg="del">
        <pc:chgData name="Gorkum, J. van (Jolien)" userId="0b5b68e2-8b5b-46d3-a7f4-43cc3d0ee89b" providerId="ADAL" clId="{AA809C3E-24CC-42B6-9306-D42A1BC1922E}" dt="2022-09-26T11:31:07.676" v="407" actId="47"/>
        <pc:sldMkLst>
          <pc:docMk/>
          <pc:sldMk cId="3000090146" sldId="480"/>
        </pc:sldMkLst>
      </pc:sldChg>
      <pc:sldChg chg="addSp delSp modSp add mod ord">
        <pc:chgData name="Gorkum, J. van (Jolien)" userId="0b5b68e2-8b5b-46d3-a7f4-43cc3d0ee89b" providerId="ADAL" clId="{AA809C3E-24CC-42B6-9306-D42A1BC1922E}" dt="2022-09-26T14:54:35.572" v="1315" actId="20577"/>
        <pc:sldMkLst>
          <pc:docMk/>
          <pc:sldMk cId="2428140773" sldId="481"/>
        </pc:sldMkLst>
        <pc:spChg chg="mod">
          <ac:chgData name="Gorkum, J. van (Jolien)" userId="0b5b68e2-8b5b-46d3-a7f4-43cc3d0ee89b" providerId="ADAL" clId="{AA809C3E-24CC-42B6-9306-D42A1BC1922E}" dt="2022-09-26T14:54:35.572" v="1315" actId="20577"/>
          <ac:spMkLst>
            <pc:docMk/>
            <pc:sldMk cId="2428140773" sldId="481"/>
            <ac:spMk id="4" creationId="{56D83179-A534-4B97-ABDE-3E782F292A9C}"/>
          </ac:spMkLst>
        </pc:spChg>
        <pc:spChg chg="mod">
          <ac:chgData name="Gorkum, J. van (Jolien)" userId="0b5b68e2-8b5b-46d3-a7f4-43cc3d0ee89b" providerId="ADAL" clId="{AA809C3E-24CC-42B6-9306-D42A1BC1922E}" dt="2022-09-26T11:44:22.635" v="827" actId="207"/>
          <ac:spMkLst>
            <pc:docMk/>
            <pc:sldMk cId="2428140773" sldId="481"/>
            <ac:spMk id="5" creationId="{09107460-4FC3-4A5D-8E51-15AC69CE7C10}"/>
          </ac:spMkLst>
        </pc:spChg>
        <pc:spChg chg="mod">
          <ac:chgData name="Gorkum, J. van (Jolien)" userId="0b5b68e2-8b5b-46d3-a7f4-43cc3d0ee89b" providerId="ADAL" clId="{AA809C3E-24CC-42B6-9306-D42A1BC1922E}" dt="2022-09-26T11:43:16.146" v="778" actId="207"/>
          <ac:spMkLst>
            <pc:docMk/>
            <pc:sldMk cId="2428140773" sldId="481"/>
            <ac:spMk id="6" creationId="{B8996D4D-3C87-D340-AA99-C090FE65E96A}"/>
          </ac:spMkLst>
        </pc:spChg>
        <pc:picChg chg="del">
          <ac:chgData name="Gorkum, J. van (Jolien)" userId="0b5b68e2-8b5b-46d3-a7f4-43cc3d0ee89b" providerId="ADAL" clId="{AA809C3E-24CC-42B6-9306-D42A1BC1922E}" dt="2022-09-26T11:43:08.763" v="776" actId="478"/>
          <ac:picMkLst>
            <pc:docMk/>
            <pc:sldMk cId="2428140773" sldId="481"/>
            <ac:picMk id="2" creationId="{08538996-20CA-BB7A-0CC7-70C5CA72FFB4}"/>
          </ac:picMkLst>
        </pc:picChg>
        <pc:picChg chg="del">
          <ac:chgData name="Gorkum, J. van (Jolien)" userId="0b5b68e2-8b5b-46d3-a7f4-43cc3d0ee89b" providerId="ADAL" clId="{AA809C3E-24CC-42B6-9306-D42A1BC1922E}" dt="2022-09-26T11:43:09.563" v="777" actId="478"/>
          <ac:picMkLst>
            <pc:docMk/>
            <pc:sldMk cId="2428140773" sldId="481"/>
            <ac:picMk id="3" creationId="{1C7634C4-DC4A-D835-A63A-980322665877}"/>
          </ac:picMkLst>
        </pc:picChg>
        <pc:picChg chg="add mod">
          <ac:chgData name="Gorkum, J. van (Jolien)" userId="0b5b68e2-8b5b-46d3-a7f4-43cc3d0ee89b" providerId="ADAL" clId="{AA809C3E-24CC-42B6-9306-D42A1BC1922E}" dt="2022-09-26T11:43:59.838" v="784" actId="14100"/>
          <ac:picMkLst>
            <pc:docMk/>
            <pc:sldMk cId="2428140773" sldId="481"/>
            <ac:picMk id="7" creationId="{A113CD9D-F10E-1B0F-BE7E-D3EBCAF21773}"/>
          </ac:picMkLst>
        </pc:picChg>
      </pc:sldChg>
      <pc:sldChg chg="addSp delSp modSp add mod ord">
        <pc:chgData name="Gorkum, J. van (Jolien)" userId="0b5b68e2-8b5b-46d3-a7f4-43cc3d0ee89b" providerId="ADAL" clId="{AA809C3E-24CC-42B6-9306-D42A1BC1922E}" dt="2022-09-26T14:53:31.647" v="1203" actId="20577"/>
        <pc:sldMkLst>
          <pc:docMk/>
          <pc:sldMk cId="326988559" sldId="482"/>
        </pc:sldMkLst>
        <pc:spChg chg="add mod">
          <ac:chgData name="Gorkum, J. van (Jolien)" userId="0b5b68e2-8b5b-46d3-a7f4-43cc3d0ee89b" providerId="ADAL" clId="{AA809C3E-24CC-42B6-9306-D42A1BC1922E}" dt="2022-09-26T14:53:31.647" v="1203" actId="20577"/>
          <ac:spMkLst>
            <pc:docMk/>
            <pc:sldMk cId="326988559" sldId="482"/>
            <ac:spMk id="2" creationId="{2FAD6C7F-80FB-9DEE-DDA5-7ED78165B7C3}"/>
          </ac:spMkLst>
        </pc:spChg>
        <pc:picChg chg="del">
          <ac:chgData name="Gorkum, J. van (Jolien)" userId="0b5b68e2-8b5b-46d3-a7f4-43cc3d0ee89b" providerId="ADAL" clId="{AA809C3E-24CC-42B6-9306-D42A1BC1922E}" dt="2022-09-26T11:38:10.921" v="642" actId="478"/>
          <ac:picMkLst>
            <pc:docMk/>
            <pc:sldMk cId="326988559" sldId="482"/>
            <ac:picMk id="2" creationId="{C963F7C1-D060-8D45-9C37-1DE20F97029B}"/>
          </ac:picMkLst>
        </pc:picChg>
        <pc:picChg chg="add mod">
          <ac:chgData name="Gorkum, J. van (Jolien)" userId="0b5b68e2-8b5b-46d3-a7f4-43cc3d0ee89b" providerId="ADAL" clId="{AA809C3E-24CC-42B6-9306-D42A1BC1922E}" dt="2022-09-26T11:41:21.317" v="686" actId="1076"/>
          <ac:picMkLst>
            <pc:docMk/>
            <pc:sldMk cId="326988559" sldId="482"/>
            <ac:picMk id="3" creationId="{C1F2A8CC-F703-3295-FE17-73B3D27A656E}"/>
          </ac:picMkLst>
        </pc:picChg>
        <pc:picChg chg="add mod">
          <ac:chgData name="Gorkum, J. van (Jolien)" userId="0b5b68e2-8b5b-46d3-a7f4-43cc3d0ee89b" providerId="ADAL" clId="{AA809C3E-24CC-42B6-9306-D42A1BC1922E}" dt="2022-09-26T11:41:46.002" v="693" actId="1076"/>
          <ac:picMkLst>
            <pc:docMk/>
            <pc:sldMk cId="326988559" sldId="482"/>
            <ac:picMk id="4" creationId="{F04AEAF7-A4FB-E6FA-7103-15C5551F47AE}"/>
          </ac:picMkLst>
        </pc:picChg>
        <pc:picChg chg="add mod">
          <ac:chgData name="Gorkum, J. van (Jolien)" userId="0b5b68e2-8b5b-46d3-a7f4-43cc3d0ee89b" providerId="ADAL" clId="{AA809C3E-24CC-42B6-9306-D42A1BC1922E}" dt="2022-09-26T11:41:17.960" v="685" actId="1076"/>
          <ac:picMkLst>
            <pc:docMk/>
            <pc:sldMk cId="326988559" sldId="482"/>
            <ac:picMk id="5" creationId="{7065D872-ED1C-9E39-2776-40679E7C5319}"/>
          </ac:picMkLst>
        </pc:picChg>
        <pc:picChg chg="del">
          <ac:chgData name="Gorkum, J. van (Jolien)" userId="0b5b68e2-8b5b-46d3-a7f4-43cc3d0ee89b" providerId="ADAL" clId="{AA809C3E-24CC-42B6-9306-D42A1BC1922E}" dt="2022-09-26T11:38:13.060" v="646" actId="478"/>
          <ac:picMkLst>
            <pc:docMk/>
            <pc:sldMk cId="326988559" sldId="482"/>
            <ac:picMk id="6" creationId="{8605534B-AFAD-D183-0686-707FD88A7564}"/>
          </ac:picMkLst>
        </pc:picChg>
        <pc:picChg chg="del">
          <ac:chgData name="Gorkum, J. van (Jolien)" userId="0b5b68e2-8b5b-46d3-a7f4-43cc3d0ee89b" providerId="ADAL" clId="{AA809C3E-24CC-42B6-9306-D42A1BC1922E}" dt="2022-09-26T11:38:11.521" v="643" actId="478"/>
          <ac:picMkLst>
            <pc:docMk/>
            <pc:sldMk cId="326988559" sldId="482"/>
            <ac:picMk id="7" creationId="{29624B2F-32DF-C0D3-C8D8-2120C8E8D92F}"/>
          </ac:picMkLst>
        </pc:picChg>
        <pc:picChg chg="add mod">
          <ac:chgData name="Gorkum, J. van (Jolien)" userId="0b5b68e2-8b5b-46d3-a7f4-43cc3d0ee89b" providerId="ADAL" clId="{AA809C3E-24CC-42B6-9306-D42A1BC1922E}" dt="2022-09-26T11:41:28.373" v="688" actId="14100"/>
          <ac:picMkLst>
            <pc:docMk/>
            <pc:sldMk cId="326988559" sldId="482"/>
            <ac:picMk id="8" creationId="{7B61918C-3546-9FEA-59EC-AFB7DF8B4FA9}"/>
          </ac:picMkLst>
        </pc:picChg>
        <pc:picChg chg="del">
          <ac:chgData name="Gorkum, J. van (Jolien)" userId="0b5b68e2-8b5b-46d3-a7f4-43cc3d0ee89b" providerId="ADAL" clId="{AA809C3E-24CC-42B6-9306-D42A1BC1922E}" dt="2022-09-26T11:38:12.485" v="645" actId="478"/>
          <ac:picMkLst>
            <pc:docMk/>
            <pc:sldMk cId="326988559" sldId="482"/>
            <ac:picMk id="9" creationId="{8973E78F-3497-E78B-1EDF-1847DE630000}"/>
          </ac:picMkLst>
        </pc:picChg>
        <pc:picChg chg="del">
          <ac:chgData name="Gorkum, J. van (Jolien)" userId="0b5b68e2-8b5b-46d3-a7f4-43cc3d0ee89b" providerId="ADAL" clId="{AA809C3E-24CC-42B6-9306-D42A1BC1922E}" dt="2022-09-26T11:38:12.021" v="644" actId="478"/>
          <ac:picMkLst>
            <pc:docMk/>
            <pc:sldMk cId="326988559" sldId="482"/>
            <ac:picMk id="10" creationId="{900E9A69-5A03-7FB3-1DD2-1AE06D6E2231}"/>
          </ac:picMkLst>
        </pc:picChg>
        <pc:picChg chg="del">
          <ac:chgData name="Gorkum, J. van (Jolien)" userId="0b5b68e2-8b5b-46d3-a7f4-43cc3d0ee89b" providerId="ADAL" clId="{AA809C3E-24CC-42B6-9306-D42A1BC1922E}" dt="2022-09-26T11:38:13.583" v="647" actId="478"/>
          <ac:picMkLst>
            <pc:docMk/>
            <pc:sldMk cId="326988559" sldId="482"/>
            <ac:picMk id="11" creationId="{FE1D7ECA-F5DA-D1B2-1A7A-0C475272E355}"/>
          </ac:picMkLst>
        </pc:picChg>
        <pc:picChg chg="add mod">
          <ac:chgData name="Gorkum, J. van (Jolien)" userId="0b5b68e2-8b5b-46d3-a7f4-43cc3d0ee89b" providerId="ADAL" clId="{AA809C3E-24CC-42B6-9306-D42A1BC1922E}" dt="2022-09-26T11:41:17.960" v="685" actId="1076"/>
          <ac:picMkLst>
            <pc:docMk/>
            <pc:sldMk cId="326988559" sldId="482"/>
            <ac:picMk id="12" creationId="{06B6912D-4470-1BC3-5A3B-30D35C107759}"/>
          </ac:picMkLst>
        </pc:picChg>
        <pc:picChg chg="add mod">
          <ac:chgData name="Gorkum, J. van (Jolien)" userId="0b5b68e2-8b5b-46d3-a7f4-43cc3d0ee89b" providerId="ADAL" clId="{AA809C3E-24CC-42B6-9306-D42A1BC1922E}" dt="2022-09-26T11:41:17.960" v="685" actId="1076"/>
          <ac:picMkLst>
            <pc:docMk/>
            <pc:sldMk cId="326988559" sldId="482"/>
            <ac:picMk id="13" creationId="{27D233FE-653A-99BD-D6F7-D3AD25C2B702}"/>
          </ac:picMkLst>
        </pc:picChg>
        <pc:picChg chg="add mod">
          <ac:chgData name="Gorkum, J. van (Jolien)" userId="0b5b68e2-8b5b-46d3-a7f4-43cc3d0ee89b" providerId="ADAL" clId="{AA809C3E-24CC-42B6-9306-D42A1BC1922E}" dt="2022-09-26T11:42:13.037" v="700" actId="14100"/>
          <ac:picMkLst>
            <pc:docMk/>
            <pc:sldMk cId="326988559" sldId="482"/>
            <ac:picMk id="14" creationId="{0B1F2DD9-D1A6-4548-F11C-F1BE95B43CBE}"/>
          </ac:picMkLst>
        </pc:picChg>
        <pc:picChg chg="add mod">
          <ac:chgData name="Gorkum, J. van (Jolien)" userId="0b5b68e2-8b5b-46d3-a7f4-43cc3d0ee89b" providerId="ADAL" clId="{AA809C3E-24CC-42B6-9306-D42A1BC1922E}" dt="2022-09-26T11:42:07.030" v="699" actId="14100"/>
          <ac:picMkLst>
            <pc:docMk/>
            <pc:sldMk cId="326988559" sldId="482"/>
            <ac:picMk id="15" creationId="{3CCC581B-63FA-C5F4-8C81-7C0900A94AB1}"/>
          </ac:picMkLst>
        </pc:picChg>
      </pc:sldChg>
      <pc:sldChg chg="addSp modSp add mod ord">
        <pc:chgData name="Gorkum, J. van (Jolien)" userId="0b5b68e2-8b5b-46d3-a7f4-43cc3d0ee89b" providerId="ADAL" clId="{AA809C3E-24CC-42B6-9306-D42A1BC1922E}" dt="2022-09-26T11:46:02.673" v="847" actId="1076"/>
        <pc:sldMkLst>
          <pc:docMk/>
          <pc:sldMk cId="1941951240" sldId="483"/>
        </pc:sldMkLst>
        <pc:spChg chg="add mod">
          <ac:chgData name="Gorkum, J. van (Jolien)" userId="0b5b68e2-8b5b-46d3-a7f4-43cc3d0ee89b" providerId="ADAL" clId="{AA809C3E-24CC-42B6-9306-D42A1BC1922E}" dt="2022-09-26T11:45:16.944" v="837" actId="1076"/>
          <ac:spMkLst>
            <pc:docMk/>
            <pc:sldMk cId="1941951240" sldId="483"/>
            <ac:spMk id="2" creationId="{AC5D001E-DB31-5259-1AE5-4E46FC2C9B03}"/>
          </ac:spMkLst>
        </pc:spChg>
        <pc:spChg chg="add mod">
          <ac:chgData name="Gorkum, J. van (Jolien)" userId="0b5b68e2-8b5b-46d3-a7f4-43cc3d0ee89b" providerId="ADAL" clId="{AA809C3E-24CC-42B6-9306-D42A1BC1922E}" dt="2022-09-26T11:45:34.242" v="841" actId="2711"/>
          <ac:spMkLst>
            <pc:docMk/>
            <pc:sldMk cId="1941951240" sldId="483"/>
            <ac:spMk id="5" creationId="{E138B1B6-BDCE-230E-B6F8-016E0161F472}"/>
          </ac:spMkLst>
        </pc:spChg>
        <pc:picChg chg="add mod">
          <ac:chgData name="Gorkum, J. van (Jolien)" userId="0b5b68e2-8b5b-46d3-a7f4-43cc3d0ee89b" providerId="ADAL" clId="{AA809C3E-24CC-42B6-9306-D42A1BC1922E}" dt="2022-09-26T11:45:16.944" v="837" actId="1076"/>
          <ac:picMkLst>
            <pc:docMk/>
            <pc:sldMk cId="1941951240" sldId="483"/>
            <ac:picMk id="3" creationId="{A02914D8-C9AA-F4F7-F197-8BE50B583FE6}"/>
          </ac:picMkLst>
        </pc:picChg>
        <pc:picChg chg="add mod">
          <ac:chgData name="Gorkum, J. van (Jolien)" userId="0b5b68e2-8b5b-46d3-a7f4-43cc3d0ee89b" providerId="ADAL" clId="{AA809C3E-24CC-42B6-9306-D42A1BC1922E}" dt="2022-09-26T11:45:43.282" v="844" actId="1076"/>
          <ac:picMkLst>
            <pc:docMk/>
            <pc:sldMk cId="1941951240" sldId="483"/>
            <ac:picMk id="4" creationId="{BFA0AE8E-E005-B427-8CC6-662B7FE27139}"/>
          </ac:picMkLst>
        </pc:picChg>
        <pc:picChg chg="add mod">
          <ac:chgData name="Gorkum, J. van (Jolien)" userId="0b5b68e2-8b5b-46d3-a7f4-43cc3d0ee89b" providerId="ADAL" clId="{AA809C3E-24CC-42B6-9306-D42A1BC1922E}" dt="2022-09-26T11:45:19.616" v="838" actId="1076"/>
          <ac:picMkLst>
            <pc:docMk/>
            <pc:sldMk cId="1941951240" sldId="483"/>
            <ac:picMk id="6" creationId="{FC7D96B4-D3A9-FA7F-F4EF-C4247EECA090}"/>
          </ac:picMkLst>
        </pc:picChg>
        <pc:picChg chg="add mod">
          <ac:chgData name="Gorkum, J. van (Jolien)" userId="0b5b68e2-8b5b-46d3-a7f4-43cc3d0ee89b" providerId="ADAL" clId="{AA809C3E-24CC-42B6-9306-D42A1BC1922E}" dt="2022-09-26T11:45:21.932" v="839" actId="1076"/>
          <ac:picMkLst>
            <pc:docMk/>
            <pc:sldMk cId="1941951240" sldId="483"/>
            <ac:picMk id="7" creationId="{D8B7BE17-16EE-D5D0-0973-C37C1EC908D6}"/>
          </ac:picMkLst>
        </pc:picChg>
        <pc:picChg chg="add mod">
          <ac:chgData name="Gorkum, J. van (Jolien)" userId="0b5b68e2-8b5b-46d3-a7f4-43cc3d0ee89b" providerId="ADAL" clId="{AA809C3E-24CC-42B6-9306-D42A1BC1922E}" dt="2022-09-26T11:45:59.234" v="846" actId="1076"/>
          <ac:picMkLst>
            <pc:docMk/>
            <pc:sldMk cId="1941951240" sldId="483"/>
            <ac:picMk id="8" creationId="{6E009AF0-89B2-1B08-7355-2EB0F4020175}"/>
          </ac:picMkLst>
        </pc:picChg>
        <pc:picChg chg="add mod">
          <ac:chgData name="Gorkum, J. van (Jolien)" userId="0b5b68e2-8b5b-46d3-a7f4-43cc3d0ee89b" providerId="ADAL" clId="{AA809C3E-24CC-42B6-9306-D42A1BC1922E}" dt="2022-09-26T11:46:02.673" v="847" actId="1076"/>
          <ac:picMkLst>
            <pc:docMk/>
            <pc:sldMk cId="1941951240" sldId="483"/>
            <ac:picMk id="9" creationId="{74F1AEFF-8656-4F6D-C41E-9B281CAEFEEE}"/>
          </ac:picMkLst>
        </pc:picChg>
      </pc:sldChg>
      <pc:sldChg chg="addSp delSp modSp add mod ord">
        <pc:chgData name="Gorkum, J. van (Jolien)" userId="0b5b68e2-8b5b-46d3-a7f4-43cc3d0ee89b" providerId="ADAL" clId="{AA809C3E-24CC-42B6-9306-D42A1BC1922E}" dt="2022-09-26T14:54:58.649" v="1331" actId="20577"/>
        <pc:sldMkLst>
          <pc:docMk/>
          <pc:sldMk cId="3897341841" sldId="484"/>
        </pc:sldMkLst>
        <pc:spChg chg="add mod">
          <ac:chgData name="Gorkum, J. van (Jolien)" userId="0b5b68e2-8b5b-46d3-a7f4-43cc3d0ee89b" providerId="ADAL" clId="{AA809C3E-24CC-42B6-9306-D42A1BC1922E}" dt="2022-09-26T14:54:58.649" v="1331" actId="20577"/>
          <ac:spMkLst>
            <pc:docMk/>
            <pc:sldMk cId="3897341841" sldId="484"/>
            <ac:spMk id="3" creationId="{6A967B7E-C9E8-D9E5-77B6-FEE8CFCF5AA2}"/>
          </ac:spMkLst>
        </pc:spChg>
        <pc:spChg chg="del mod">
          <ac:chgData name="Gorkum, J. van (Jolien)" userId="0b5b68e2-8b5b-46d3-a7f4-43cc3d0ee89b" providerId="ADAL" clId="{AA809C3E-24CC-42B6-9306-D42A1BC1922E}" dt="2022-09-26T11:48:10.918" v="954" actId="21"/>
          <ac:spMkLst>
            <pc:docMk/>
            <pc:sldMk cId="3897341841" sldId="484"/>
            <ac:spMk id="6" creationId="{B8996D4D-3C87-D340-AA99-C090FE65E96A}"/>
          </ac:spMkLst>
        </pc:spChg>
        <pc:picChg chg="add mod">
          <ac:chgData name="Gorkum, J. van (Jolien)" userId="0b5b68e2-8b5b-46d3-a7f4-43cc3d0ee89b" providerId="ADAL" clId="{AA809C3E-24CC-42B6-9306-D42A1BC1922E}" dt="2022-09-26T11:48:18.249" v="957" actId="14100"/>
          <ac:picMkLst>
            <pc:docMk/>
            <pc:sldMk cId="3897341841" sldId="484"/>
            <ac:picMk id="2" creationId="{8EB70B60-633B-ED99-966F-13EB9AF43DBE}"/>
          </ac:picMkLst>
        </pc:picChg>
      </pc:sldChg>
      <pc:sldChg chg="addSp delSp modSp add mod ord replId">
        <pc:chgData name="Gorkum, J. van (Jolien)" userId="0b5b68e2-8b5b-46d3-a7f4-43cc3d0ee89b" providerId="ADAL" clId="{AA809C3E-24CC-42B6-9306-D42A1BC1922E}" dt="2022-09-26T11:50:27.030" v="978" actId="14100"/>
        <pc:sldMkLst>
          <pc:docMk/>
          <pc:sldMk cId="2167756372" sldId="485"/>
        </pc:sldMkLst>
        <pc:picChg chg="add mod">
          <ac:chgData name="Gorkum, J. van (Jolien)" userId="0b5b68e2-8b5b-46d3-a7f4-43cc3d0ee89b" providerId="ADAL" clId="{AA809C3E-24CC-42B6-9306-D42A1BC1922E}" dt="2022-09-26T11:48:35.128" v="960" actId="1076"/>
          <ac:picMkLst>
            <pc:docMk/>
            <pc:sldMk cId="2167756372" sldId="485"/>
            <ac:picMk id="2" creationId="{6EEBA738-10F1-FF90-90DA-4549975E53D8}"/>
          </ac:picMkLst>
        </pc:picChg>
        <pc:picChg chg="add mod">
          <ac:chgData name="Gorkum, J. van (Jolien)" userId="0b5b68e2-8b5b-46d3-a7f4-43cc3d0ee89b" providerId="ADAL" clId="{AA809C3E-24CC-42B6-9306-D42A1BC1922E}" dt="2022-09-26T11:48:53.100" v="962" actId="1076"/>
          <ac:picMkLst>
            <pc:docMk/>
            <pc:sldMk cId="2167756372" sldId="485"/>
            <ac:picMk id="3" creationId="{11825BC0-ADAA-84D3-3EBF-0A1E7288A1CC}"/>
          </ac:picMkLst>
        </pc:picChg>
        <pc:picChg chg="add mod">
          <ac:chgData name="Gorkum, J. van (Jolien)" userId="0b5b68e2-8b5b-46d3-a7f4-43cc3d0ee89b" providerId="ADAL" clId="{AA809C3E-24CC-42B6-9306-D42A1BC1922E}" dt="2022-09-26T11:50:27.030" v="978" actId="14100"/>
          <ac:picMkLst>
            <pc:docMk/>
            <pc:sldMk cId="2167756372" sldId="485"/>
            <ac:picMk id="4" creationId="{900E10E9-6C6D-6867-CFF5-387D2D551402}"/>
          </ac:picMkLst>
        </pc:picChg>
        <pc:picChg chg="add del mod">
          <ac:chgData name="Gorkum, J. van (Jolien)" userId="0b5b68e2-8b5b-46d3-a7f4-43cc3d0ee89b" providerId="ADAL" clId="{AA809C3E-24CC-42B6-9306-D42A1BC1922E}" dt="2022-09-26T11:49:51.391" v="971" actId="478"/>
          <ac:picMkLst>
            <pc:docMk/>
            <pc:sldMk cId="2167756372" sldId="485"/>
            <ac:picMk id="5" creationId="{B9378F4C-906F-E157-04E0-A6E56C8DF6A7}"/>
          </ac:picMkLst>
        </pc:picChg>
        <pc:picChg chg="add mod">
          <ac:chgData name="Gorkum, J. van (Jolien)" userId="0b5b68e2-8b5b-46d3-a7f4-43cc3d0ee89b" providerId="ADAL" clId="{AA809C3E-24CC-42B6-9306-D42A1BC1922E}" dt="2022-09-26T11:49:48.801" v="970" actId="1076"/>
          <ac:picMkLst>
            <pc:docMk/>
            <pc:sldMk cId="2167756372" sldId="485"/>
            <ac:picMk id="1026" creationId="{C8F8052C-FC8D-53DE-889A-BAB03809C9EC}"/>
          </ac:picMkLst>
        </pc:picChg>
        <pc:picChg chg="add mod">
          <ac:chgData name="Gorkum, J. van (Jolien)" userId="0b5b68e2-8b5b-46d3-a7f4-43cc3d0ee89b" providerId="ADAL" clId="{AA809C3E-24CC-42B6-9306-D42A1BC1922E}" dt="2022-09-26T11:50:23.530" v="977" actId="1076"/>
          <ac:picMkLst>
            <pc:docMk/>
            <pc:sldMk cId="2167756372" sldId="485"/>
            <ac:picMk id="1028" creationId="{DF27B41A-0D6A-4289-C052-D0BCD2A6A527}"/>
          </ac:picMkLst>
        </pc:picChg>
      </pc:sldChg>
      <pc:sldChg chg="addSp delSp modSp add mod ord">
        <pc:chgData name="Gorkum, J. van (Jolien)" userId="0b5b68e2-8b5b-46d3-a7f4-43cc3d0ee89b" providerId="ADAL" clId="{AA809C3E-24CC-42B6-9306-D42A1BC1922E}" dt="2022-09-26T14:55:36.687" v="1359" actId="20577"/>
        <pc:sldMkLst>
          <pc:docMk/>
          <pc:sldMk cId="1964487101" sldId="486"/>
        </pc:sldMkLst>
        <pc:spChg chg="mod">
          <ac:chgData name="Gorkum, J. van (Jolien)" userId="0b5b68e2-8b5b-46d3-a7f4-43cc3d0ee89b" providerId="ADAL" clId="{AA809C3E-24CC-42B6-9306-D42A1BC1922E}" dt="2022-09-26T14:55:36.687" v="1359" actId="20577"/>
          <ac:spMkLst>
            <pc:docMk/>
            <pc:sldMk cId="1964487101" sldId="486"/>
            <ac:spMk id="4" creationId="{56D83179-A534-4B97-ABDE-3E782F292A9C}"/>
          </ac:spMkLst>
        </pc:spChg>
        <pc:spChg chg="mod">
          <ac:chgData name="Gorkum, J. van (Jolien)" userId="0b5b68e2-8b5b-46d3-a7f4-43cc3d0ee89b" providerId="ADAL" clId="{AA809C3E-24CC-42B6-9306-D42A1BC1922E}" dt="2022-09-26T11:51:58.848" v="1037" actId="207"/>
          <ac:spMkLst>
            <pc:docMk/>
            <pc:sldMk cId="1964487101" sldId="486"/>
            <ac:spMk id="5" creationId="{09107460-4FC3-4A5D-8E51-15AC69CE7C10}"/>
          </ac:spMkLst>
        </pc:spChg>
        <pc:spChg chg="mod">
          <ac:chgData name="Gorkum, J. van (Jolien)" userId="0b5b68e2-8b5b-46d3-a7f4-43cc3d0ee89b" providerId="ADAL" clId="{AA809C3E-24CC-42B6-9306-D42A1BC1922E}" dt="2022-09-26T11:51:48.232" v="1036" actId="207"/>
          <ac:spMkLst>
            <pc:docMk/>
            <pc:sldMk cId="1964487101" sldId="486"/>
            <ac:spMk id="6" creationId="{B8996D4D-3C87-D340-AA99-C090FE65E96A}"/>
          </ac:spMkLst>
        </pc:spChg>
        <pc:picChg chg="del">
          <ac:chgData name="Gorkum, J. van (Jolien)" userId="0b5b68e2-8b5b-46d3-a7f4-43cc3d0ee89b" providerId="ADAL" clId="{AA809C3E-24CC-42B6-9306-D42A1BC1922E}" dt="2022-09-26T11:51:01.205" v="1016" actId="478"/>
          <ac:picMkLst>
            <pc:docMk/>
            <pc:sldMk cId="1964487101" sldId="486"/>
            <ac:picMk id="2" creationId="{08538996-20CA-BB7A-0CC7-70C5CA72FFB4}"/>
          </ac:picMkLst>
        </pc:picChg>
        <pc:picChg chg="del">
          <ac:chgData name="Gorkum, J. van (Jolien)" userId="0b5b68e2-8b5b-46d3-a7f4-43cc3d0ee89b" providerId="ADAL" clId="{AA809C3E-24CC-42B6-9306-D42A1BC1922E}" dt="2022-09-26T11:51:00.930" v="1015" actId="478"/>
          <ac:picMkLst>
            <pc:docMk/>
            <pc:sldMk cId="1964487101" sldId="486"/>
            <ac:picMk id="3" creationId="{1C7634C4-DC4A-D835-A63A-980322665877}"/>
          </ac:picMkLst>
        </pc:picChg>
        <pc:picChg chg="add mod">
          <ac:chgData name="Gorkum, J. van (Jolien)" userId="0b5b68e2-8b5b-46d3-a7f4-43cc3d0ee89b" providerId="ADAL" clId="{AA809C3E-24CC-42B6-9306-D42A1BC1922E}" dt="2022-09-26T11:52:30.786" v="1041" actId="1076"/>
          <ac:picMkLst>
            <pc:docMk/>
            <pc:sldMk cId="1964487101" sldId="486"/>
            <ac:picMk id="7" creationId="{F828AC45-5CF8-B5C3-3C11-03AFA04620D9}"/>
          </ac:picMkLst>
        </pc:picChg>
        <pc:picChg chg="add mod">
          <ac:chgData name="Gorkum, J. van (Jolien)" userId="0b5b68e2-8b5b-46d3-a7f4-43cc3d0ee89b" providerId="ADAL" clId="{AA809C3E-24CC-42B6-9306-D42A1BC1922E}" dt="2022-09-26T11:52:50.889" v="1045" actId="1076"/>
          <ac:picMkLst>
            <pc:docMk/>
            <pc:sldMk cId="1964487101" sldId="486"/>
            <ac:picMk id="8" creationId="{D12E2417-E6F6-CFCA-E456-8AD05EB2E6FA}"/>
          </ac:picMkLst>
        </pc:picChg>
      </pc:sldChg>
      <pc:sldChg chg="addSp delSp modSp add mod ord replId">
        <pc:chgData name="Gorkum, J. van (Jolien)" userId="0b5b68e2-8b5b-46d3-a7f4-43cc3d0ee89b" providerId="ADAL" clId="{AA809C3E-24CC-42B6-9306-D42A1BC1922E}" dt="2022-09-26T14:56:24.639" v="1363" actId="14100"/>
        <pc:sldMkLst>
          <pc:docMk/>
          <pc:sldMk cId="2730583509" sldId="487"/>
        </pc:sldMkLst>
        <pc:picChg chg="add mod">
          <ac:chgData name="Gorkum, J. van (Jolien)" userId="0b5b68e2-8b5b-46d3-a7f4-43cc3d0ee89b" providerId="ADAL" clId="{AA809C3E-24CC-42B6-9306-D42A1BC1922E}" dt="2022-09-26T11:55:52.874" v="1066" actId="14100"/>
          <ac:picMkLst>
            <pc:docMk/>
            <pc:sldMk cId="2730583509" sldId="487"/>
            <ac:picMk id="2" creationId="{D946962F-9516-69D0-A309-CA923839257B}"/>
          </ac:picMkLst>
        </pc:picChg>
        <pc:picChg chg="add mod">
          <ac:chgData name="Gorkum, J. van (Jolien)" userId="0b5b68e2-8b5b-46d3-a7f4-43cc3d0ee89b" providerId="ADAL" clId="{AA809C3E-24CC-42B6-9306-D42A1BC1922E}" dt="2022-09-26T11:55:55.979" v="1067" actId="1076"/>
          <ac:picMkLst>
            <pc:docMk/>
            <pc:sldMk cId="2730583509" sldId="487"/>
            <ac:picMk id="3" creationId="{DC350BB2-3C52-B14B-0783-84A2031D2B01}"/>
          </ac:picMkLst>
        </pc:picChg>
        <pc:picChg chg="add mod">
          <ac:chgData name="Gorkum, J. van (Jolien)" userId="0b5b68e2-8b5b-46d3-a7f4-43cc3d0ee89b" providerId="ADAL" clId="{AA809C3E-24CC-42B6-9306-D42A1BC1922E}" dt="2022-09-26T14:56:24.639" v="1363" actId="14100"/>
          <ac:picMkLst>
            <pc:docMk/>
            <pc:sldMk cId="2730583509" sldId="487"/>
            <ac:picMk id="1026" creationId="{7DDF1B4A-9FB0-6D7E-8984-6E32AD442405}"/>
          </ac:picMkLst>
        </pc:picChg>
        <pc:picChg chg="add mod">
          <ac:chgData name="Gorkum, J. van (Jolien)" userId="0b5b68e2-8b5b-46d3-a7f4-43cc3d0ee89b" providerId="ADAL" clId="{AA809C3E-24CC-42B6-9306-D42A1BC1922E}" dt="2022-09-26T11:55:58.005" v="1068" actId="1076"/>
          <ac:picMkLst>
            <pc:docMk/>
            <pc:sldMk cId="2730583509" sldId="487"/>
            <ac:picMk id="2050" creationId="{67E760CD-04D2-F42D-A6AC-BD004D150532}"/>
          </ac:picMkLst>
        </pc:picChg>
        <pc:picChg chg="add mod">
          <ac:chgData name="Gorkum, J. van (Jolien)" userId="0b5b68e2-8b5b-46d3-a7f4-43cc3d0ee89b" providerId="ADAL" clId="{AA809C3E-24CC-42B6-9306-D42A1BC1922E}" dt="2022-09-26T11:55:59.726" v="1069" actId="1076"/>
          <ac:picMkLst>
            <pc:docMk/>
            <pc:sldMk cId="2730583509" sldId="487"/>
            <ac:picMk id="2052" creationId="{CC67ACFC-8A2D-E823-D792-93C35852A099}"/>
          </ac:picMkLst>
        </pc:picChg>
        <pc:picChg chg="add del mod">
          <ac:chgData name="Gorkum, J. van (Jolien)" userId="0b5b68e2-8b5b-46d3-a7f4-43cc3d0ee89b" providerId="ADAL" clId="{AA809C3E-24CC-42B6-9306-D42A1BC1922E}" dt="2022-09-26T11:55:40.934" v="1062" actId="478"/>
          <ac:picMkLst>
            <pc:docMk/>
            <pc:sldMk cId="2730583509" sldId="487"/>
            <ac:picMk id="2054" creationId="{902C8C31-0F64-FD56-9145-582FFA9F2B32}"/>
          </ac:picMkLst>
        </pc:picChg>
      </pc:sldChg>
      <pc:sldChg chg="addSp modSp add mod">
        <pc:chgData name="Gorkum, J. van (Jolien)" userId="0b5b68e2-8b5b-46d3-a7f4-43cc3d0ee89b" providerId="ADAL" clId="{AA809C3E-24CC-42B6-9306-D42A1BC1922E}" dt="2022-09-26T14:59:10.304" v="1427" actId="5793"/>
        <pc:sldMkLst>
          <pc:docMk/>
          <pc:sldMk cId="3479413513" sldId="488"/>
        </pc:sldMkLst>
        <pc:spChg chg="add mod">
          <ac:chgData name="Gorkum, J. van (Jolien)" userId="0b5b68e2-8b5b-46d3-a7f4-43cc3d0ee89b" providerId="ADAL" clId="{AA809C3E-24CC-42B6-9306-D42A1BC1922E}" dt="2022-09-26T14:59:10.304" v="1427" actId="5793"/>
          <ac:spMkLst>
            <pc:docMk/>
            <pc:sldMk cId="3479413513" sldId="488"/>
            <ac:spMk id="3" creationId="{8D65E388-1598-59E8-C2F6-2BB441F81CCF}"/>
          </ac:spMkLst>
        </pc:spChg>
        <pc:spChg chg="mod">
          <ac:chgData name="Gorkum, J. van (Jolien)" userId="0b5b68e2-8b5b-46d3-a7f4-43cc3d0ee89b" providerId="ADAL" clId="{AA809C3E-24CC-42B6-9306-D42A1BC1922E}" dt="2022-09-26T14:56:58.107" v="1385" actId="207"/>
          <ac:spMkLst>
            <pc:docMk/>
            <pc:sldMk cId="3479413513" sldId="488"/>
            <ac:spMk id="5" creationId="{09107460-4FC3-4A5D-8E51-15AC69CE7C10}"/>
          </ac:spMkLst>
        </pc:spChg>
        <pc:spChg chg="mod">
          <ac:chgData name="Gorkum, J. van (Jolien)" userId="0b5b68e2-8b5b-46d3-a7f4-43cc3d0ee89b" providerId="ADAL" clId="{AA809C3E-24CC-42B6-9306-D42A1BC1922E}" dt="2022-09-26T14:57:12.348" v="1391" actId="1038"/>
          <ac:spMkLst>
            <pc:docMk/>
            <pc:sldMk cId="3479413513" sldId="488"/>
            <ac:spMk id="6" creationId="{B8996D4D-3C87-D340-AA99-C090FE65E96A}"/>
          </ac:spMkLst>
        </pc:spChg>
        <pc:picChg chg="add mod">
          <ac:chgData name="Gorkum, J. van (Jolien)" userId="0b5b68e2-8b5b-46d3-a7f4-43cc3d0ee89b" providerId="ADAL" clId="{AA809C3E-24CC-42B6-9306-D42A1BC1922E}" dt="2022-09-26T14:57:48.452" v="1395" actId="1076"/>
          <ac:picMkLst>
            <pc:docMk/>
            <pc:sldMk cId="3479413513" sldId="488"/>
            <ac:picMk id="2" creationId="{1ABA8C1B-8D5E-96C9-6F7F-058EC42CFC30}"/>
          </ac:picMkLst>
        </pc:picChg>
      </pc:sldChg>
      <pc:sldChg chg="addSp delSp modSp add mod replId">
        <pc:chgData name="Gorkum, J. van (Jolien)" userId="0b5b68e2-8b5b-46d3-a7f4-43cc3d0ee89b" providerId="ADAL" clId="{AA809C3E-24CC-42B6-9306-D42A1BC1922E}" dt="2022-09-26T15:02:13.315" v="1444" actId="1076"/>
        <pc:sldMkLst>
          <pc:docMk/>
          <pc:sldMk cId="138176180" sldId="489"/>
        </pc:sldMkLst>
        <pc:picChg chg="add del mod">
          <ac:chgData name="Gorkum, J. van (Jolien)" userId="0b5b68e2-8b5b-46d3-a7f4-43cc3d0ee89b" providerId="ADAL" clId="{AA809C3E-24CC-42B6-9306-D42A1BC1922E}" dt="2022-09-26T11:38:44.578" v="659"/>
          <ac:picMkLst>
            <pc:docMk/>
            <pc:sldMk cId="138176180" sldId="489"/>
            <ac:picMk id="2" creationId="{3D60BF3E-9065-DC9C-BEF9-89B849611536}"/>
          </ac:picMkLst>
        </pc:picChg>
        <pc:picChg chg="add del mod">
          <ac:chgData name="Gorkum, J. van (Jolien)" userId="0b5b68e2-8b5b-46d3-a7f4-43cc3d0ee89b" providerId="ADAL" clId="{AA809C3E-24CC-42B6-9306-D42A1BC1922E}" dt="2022-09-26T14:59:14.151" v="1428" actId="478"/>
          <ac:picMkLst>
            <pc:docMk/>
            <pc:sldMk cId="138176180" sldId="489"/>
            <ac:picMk id="2" creationId="{B5913E0F-5B61-B6D2-7CD8-BA66331C3F25}"/>
          </ac:picMkLst>
        </pc:picChg>
        <pc:picChg chg="add del mod">
          <ac:chgData name="Gorkum, J. van (Jolien)" userId="0b5b68e2-8b5b-46d3-a7f4-43cc3d0ee89b" providerId="ADAL" clId="{AA809C3E-24CC-42B6-9306-D42A1BC1922E}" dt="2022-09-26T11:38:44.578" v="659"/>
          <ac:picMkLst>
            <pc:docMk/>
            <pc:sldMk cId="138176180" sldId="489"/>
            <ac:picMk id="3" creationId="{6892A7DF-2771-73FB-0B48-A33FFCC11391}"/>
          </ac:picMkLst>
        </pc:picChg>
        <pc:picChg chg="add del mod">
          <ac:chgData name="Gorkum, J. van (Jolien)" userId="0b5b68e2-8b5b-46d3-a7f4-43cc3d0ee89b" providerId="ADAL" clId="{AA809C3E-24CC-42B6-9306-D42A1BC1922E}" dt="2022-09-26T11:38:44.578" v="659"/>
          <ac:picMkLst>
            <pc:docMk/>
            <pc:sldMk cId="138176180" sldId="489"/>
            <ac:picMk id="4" creationId="{989F3CD5-A036-CE67-EA08-0D86D44E6C30}"/>
          </ac:picMkLst>
        </pc:picChg>
        <pc:picChg chg="add mod">
          <ac:chgData name="Gorkum, J. van (Jolien)" userId="0b5b68e2-8b5b-46d3-a7f4-43cc3d0ee89b" providerId="ADAL" clId="{AA809C3E-24CC-42B6-9306-D42A1BC1922E}" dt="2022-09-26T15:01:01.146" v="1435" actId="14100"/>
          <ac:picMkLst>
            <pc:docMk/>
            <pc:sldMk cId="138176180" sldId="489"/>
            <ac:picMk id="2050" creationId="{186EB9ED-414A-CCA0-94F0-8C732ADD1C49}"/>
          </ac:picMkLst>
        </pc:picChg>
        <pc:picChg chg="add mod">
          <ac:chgData name="Gorkum, J. van (Jolien)" userId="0b5b68e2-8b5b-46d3-a7f4-43cc3d0ee89b" providerId="ADAL" clId="{AA809C3E-24CC-42B6-9306-D42A1BC1922E}" dt="2022-09-26T15:01:03.678" v="1436" actId="1076"/>
          <ac:picMkLst>
            <pc:docMk/>
            <pc:sldMk cId="138176180" sldId="489"/>
            <ac:picMk id="2052" creationId="{3B17F423-4AD3-F97E-7DD3-B625947EE0A9}"/>
          </ac:picMkLst>
        </pc:picChg>
        <pc:picChg chg="add mod">
          <ac:chgData name="Gorkum, J. van (Jolien)" userId="0b5b68e2-8b5b-46d3-a7f4-43cc3d0ee89b" providerId="ADAL" clId="{AA809C3E-24CC-42B6-9306-D42A1BC1922E}" dt="2022-09-26T15:02:13.315" v="1444" actId="1076"/>
          <ac:picMkLst>
            <pc:docMk/>
            <pc:sldMk cId="138176180" sldId="489"/>
            <ac:picMk id="2054" creationId="{93413613-78AC-1075-645B-1CB3B3299A99}"/>
          </ac:picMkLst>
        </pc:picChg>
        <pc:picChg chg="add mod">
          <ac:chgData name="Gorkum, J. van (Jolien)" userId="0b5b68e2-8b5b-46d3-a7f4-43cc3d0ee89b" providerId="ADAL" clId="{AA809C3E-24CC-42B6-9306-D42A1BC1922E}" dt="2022-09-26T15:02:11.486" v="1443" actId="14100"/>
          <ac:picMkLst>
            <pc:docMk/>
            <pc:sldMk cId="138176180" sldId="489"/>
            <ac:picMk id="2056" creationId="{3F9BC247-1751-056C-76D4-D5D9CB422A4A}"/>
          </ac:picMkLst>
        </pc:picChg>
      </pc:sldChg>
      <pc:sldChg chg="addSp delSp modSp add mod replId">
        <pc:chgData name="Gorkum, J. van (Jolien)" userId="0b5b68e2-8b5b-46d3-a7f4-43cc3d0ee89b" providerId="ADAL" clId="{AA809C3E-24CC-42B6-9306-D42A1BC1922E}" dt="2022-09-26T15:03:57.544" v="1530" actId="1076"/>
        <pc:sldMkLst>
          <pc:docMk/>
          <pc:sldMk cId="3573292844" sldId="490"/>
        </pc:sldMkLst>
        <pc:spChg chg="mod">
          <ac:chgData name="Gorkum, J. van (Jolien)" userId="0b5b68e2-8b5b-46d3-a7f4-43cc3d0ee89b" providerId="ADAL" clId="{AA809C3E-24CC-42B6-9306-D42A1BC1922E}" dt="2022-09-26T15:03:57.544" v="1530" actId="1076"/>
          <ac:spMkLst>
            <pc:docMk/>
            <pc:sldMk cId="3573292844" sldId="490"/>
            <ac:spMk id="4" creationId="{56D83179-A534-4B97-ABDE-3E782F292A9C}"/>
          </ac:spMkLst>
        </pc:spChg>
        <pc:spChg chg="mod">
          <ac:chgData name="Gorkum, J. van (Jolien)" userId="0b5b68e2-8b5b-46d3-a7f4-43cc3d0ee89b" providerId="ADAL" clId="{AA809C3E-24CC-42B6-9306-D42A1BC1922E}" dt="2022-09-26T15:02:48.393" v="1483" actId="6549"/>
          <ac:spMkLst>
            <pc:docMk/>
            <pc:sldMk cId="3573292844" sldId="490"/>
            <ac:spMk id="6" creationId="{B8996D4D-3C87-D340-AA99-C090FE65E96A}"/>
          </ac:spMkLst>
        </pc:spChg>
        <pc:picChg chg="del">
          <ac:chgData name="Gorkum, J. van (Jolien)" userId="0b5b68e2-8b5b-46d3-a7f4-43cc3d0ee89b" providerId="ADAL" clId="{AA809C3E-24CC-42B6-9306-D42A1BC1922E}" dt="2022-09-26T15:03:16.316" v="1520" actId="478"/>
          <ac:picMkLst>
            <pc:docMk/>
            <pc:sldMk cId="3573292844" sldId="490"/>
            <ac:picMk id="2" creationId="{08538996-20CA-BB7A-0CC7-70C5CA72FFB4}"/>
          </ac:picMkLst>
        </pc:picChg>
        <pc:picChg chg="del">
          <ac:chgData name="Gorkum, J. van (Jolien)" userId="0b5b68e2-8b5b-46d3-a7f4-43cc3d0ee89b" providerId="ADAL" clId="{AA809C3E-24CC-42B6-9306-D42A1BC1922E}" dt="2022-09-26T15:03:16.715" v="1521" actId="478"/>
          <ac:picMkLst>
            <pc:docMk/>
            <pc:sldMk cId="3573292844" sldId="490"/>
            <ac:picMk id="3" creationId="{1C7634C4-DC4A-D835-A63A-980322665877}"/>
          </ac:picMkLst>
        </pc:picChg>
        <pc:picChg chg="add mod">
          <ac:chgData name="Gorkum, J. van (Jolien)" userId="0b5b68e2-8b5b-46d3-a7f4-43cc3d0ee89b" providerId="ADAL" clId="{AA809C3E-24CC-42B6-9306-D42A1BC1922E}" dt="2022-09-26T15:03:53.639" v="1529" actId="1076"/>
          <ac:picMkLst>
            <pc:docMk/>
            <pc:sldMk cId="3573292844" sldId="490"/>
            <ac:picMk id="7" creationId="{B26F201E-F2E6-61D2-0147-6F22DA1F40FE}"/>
          </ac:picMkLst>
        </pc:picChg>
      </pc:sldChg>
      <pc:sldChg chg="addSp delSp modSp add mod replId">
        <pc:chgData name="Gorkum, J. van (Jolien)" userId="0b5b68e2-8b5b-46d3-a7f4-43cc3d0ee89b" providerId="ADAL" clId="{AA809C3E-24CC-42B6-9306-D42A1BC1922E}" dt="2022-09-26T15:05:07.213" v="1549" actId="1076"/>
        <pc:sldMkLst>
          <pc:docMk/>
          <pc:sldMk cId="2792992215" sldId="491"/>
        </pc:sldMkLst>
        <pc:picChg chg="add del mod">
          <ac:chgData name="Gorkum, J. van (Jolien)" userId="0b5b68e2-8b5b-46d3-a7f4-43cc3d0ee89b" providerId="ADAL" clId="{AA809C3E-24CC-42B6-9306-D42A1BC1922E}" dt="2022-09-26T15:04:00.703" v="1531" actId="478"/>
          <ac:picMkLst>
            <pc:docMk/>
            <pc:sldMk cId="2792992215" sldId="491"/>
            <ac:picMk id="2" creationId="{D30C1D47-569B-519E-B6C2-6A32BDFB3AB4}"/>
          </ac:picMkLst>
        </pc:picChg>
        <pc:picChg chg="add mod">
          <ac:chgData name="Gorkum, J. van (Jolien)" userId="0b5b68e2-8b5b-46d3-a7f4-43cc3d0ee89b" providerId="ADAL" clId="{AA809C3E-24CC-42B6-9306-D42A1BC1922E}" dt="2022-09-26T15:05:00.277" v="1546" actId="1076"/>
          <ac:picMkLst>
            <pc:docMk/>
            <pc:sldMk cId="2792992215" sldId="491"/>
            <ac:picMk id="3" creationId="{A17E5C77-029C-ED02-06BC-1D495BEB79ED}"/>
          </ac:picMkLst>
        </pc:picChg>
        <pc:picChg chg="add mod">
          <ac:chgData name="Gorkum, J. van (Jolien)" userId="0b5b68e2-8b5b-46d3-a7f4-43cc3d0ee89b" providerId="ADAL" clId="{AA809C3E-24CC-42B6-9306-D42A1BC1922E}" dt="2022-09-26T15:04:08.449" v="1535" actId="14100"/>
          <ac:picMkLst>
            <pc:docMk/>
            <pc:sldMk cId="2792992215" sldId="491"/>
            <ac:picMk id="4" creationId="{C34F00C4-8A43-AA53-BAE8-022783DBE576}"/>
          </ac:picMkLst>
        </pc:picChg>
        <pc:picChg chg="add mod">
          <ac:chgData name="Gorkum, J. van (Jolien)" userId="0b5b68e2-8b5b-46d3-a7f4-43cc3d0ee89b" providerId="ADAL" clId="{AA809C3E-24CC-42B6-9306-D42A1BC1922E}" dt="2022-09-26T15:04:25.168" v="1537" actId="1076"/>
          <ac:picMkLst>
            <pc:docMk/>
            <pc:sldMk cId="2792992215" sldId="491"/>
            <ac:picMk id="5" creationId="{55773F4F-41CE-40C3-68B0-4C0ACEFECB11}"/>
          </ac:picMkLst>
        </pc:picChg>
        <pc:picChg chg="add mod">
          <ac:chgData name="Gorkum, J. van (Jolien)" userId="0b5b68e2-8b5b-46d3-a7f4-43cc3d0ee89b" providerId="ADAL" clId="{AA809C3E-24CC-42B6-9306-D42A1BC1922E}" dt="2022-09-26T15:04:52.956" v="1544" actId="14100"/>
          <ac:picMkLst>
            <pc:docMk/>
            <pc:sldMk cId="2792992215" sldId="491"/>
            <ac:picMk id="6" creationId="{0DF7640C-348F-8A2B-78EF-4C0C076A8580}"/>
          </ac:picMkLst>
        </pc:picChg>
        <pc:picChg chg="add mod">
          <ac:chgData name="Gorkum, J. van (Jolien)" userId="0b5b68e2-8b5b-46d3-a7f4-43cc3d0ee89b" providerId="ADAL" clId="{AA809C3E-24CC-42B6-9306-D42A1BC1922E}" dt="2022-09-26T15:05:07.213" v="1549" actId="1076"/>
          <ac:picMkLst>
            <pc:docMk/>
            <pc:sldMk cId="2792992215" sldId="491"/>
            <ac:picMk id="7" creationId="{6A2C9B76-10D1-787F-57B8-0B1E52EBCFCF}"/>
          </ac:picMkLst>
        </pc:picChg>
      </pc:sldChg>
      <pc:sldChg chg="addSp modSp add mod">
        <pc:chgData name="Gorkum, J. van (Jolien)" userId="0b5b68e2-8b5b-46d3-a7f4-43cc3d0ee89b" providerId="ADAL" clId="{AA809C3E-24CC-42B6-9306-D42A1BC1922E}" dt="2022-09-26T15:15:34.429" v="1792" actId="1076"/>
        <pc:sldMkLst>
          <pc:docMk/>
          <pc:sldMk cId="3471821069" sldId="492"/>
        </pc:sldMkLst>
        <pc:spChg chg="add mod">
          <ac:chgData name="Gorkum, J. van (Jolien)" userId="0b5b68e2-8b5b-46d3-a7f4-43cc3d0ee89b" providerId="ADAL" clId="{AA809C3E-24CC-42B6-9306-D42A1BC1922E}" dt="2022-09-26T15:13:11.135" v="1784" actId="20577"/>
          <ac:spMkLst>
            <pc:docMk/>
            <pc:sldMk cId="3471821069" sldId="492"/>
            <ac:spMk id="2" creationId="{9D06A3D5-1782-5A90-AFEE-D3AFB95600BE}"/>
          </ac:spMkLst>
        </pc:spChg>
        <pc:spChg chg="mod">
          <ac:chgData name="Gorkum, J. van (Jolien)" userId="0b5b68e2-8b5b-46d3-a7f4-43cc3d0ee89b" providerId="ADAL" clId="{AA809C3E-24CC-42B6-9306-D42A1BC1922E}" dt="2022-09-26T15:06:16.237" v="1565" actId="313"/>
          <ac:spMkLst>
            <pc:docMk/>
            <pc:sldMk cId="3471821069" sldId="492"/>
            <ac:spMk id="6" creationId="{B8996D4D-3C87-D340-AA99-C090FE65E96A}"/>
          </ac:spMkLst>
        </pc:spChg>
        <pc:picChg chg="add mod">
          <ac:chgData name="Gorkum, J. van (Jolien)" userId="0b5b68e2-8b5b-46d3-a7f4-43cc3d0ee89b" providerId="ADAL" clId="{AA809C3E-24CC-42B6-9306-D42A1BC1922E}" dt="2022-09-26T15:15:34.429" v="1792" actId="1076"/>
          <ac:picMkLst>
            <pc:docMk/>
            <pc:sldMk cId="3471821069" sldId="492"/>
            <ac:picMk id="3074" creationId="{9FE3B0B5-CA3C-880A-C2FB-33F2F1A96C60}"/>
          </ac:picMkLst>
        </pc:picChg>
      </pc:sldChg>
      <pc:sldChg chg="addSp modSp add mod replId modNotesTx">
        <pc:chgData name="Gorkum, J. van (Jolien)" userId="0b5b68e2-8b5b-46d3-a7f4-43cc3d0ee89b" providerId="ADAL" clId="{AA809C3E-24CC-42B6-9306-D42A1BC1922E}" dt="2022-09-26T15:17:29.228" v="1833" actId="1076"/>
        <pc:sldMkLst>
          <pc:docMk/>
          <pc:sldMk cId="1330173213" sldId="493"/>
        </pc:sldMkLst>
        <pc:spChg chg="add mod">
          <ac:chgData name="Gorkum, J. van (Jolien)" userId="0b5b68e2-8b5b-46d3-a7f4-43cc3d0ee89b" providerId="ADAL" clId="{AA809C3E-24CC-42B6-9306-D42A1BC1922E}" dt="2022-09-26T15:17:29.228" v="1833" actId="1076"/>
          <ac:spMkLst>
            <pc:docMk/>
            <pc:sldMk cId="1330173213" sldId="493"/>
            <ac:spMk id="4" creationId="{7F96250E-B062-115A-EEAA-BD0AFD250578}"/>
          </ac:spMkLst>
        </pc:spChg>
        <pc:picChg chg="add mod">
          <ac:chgData name="Gorkum, J. van (Jolien)" userId="0b5b68e2-8b5b-46d3-a7f4-43cc3d0ee89b" providerId="ADAL" clId="{AA809C3E-24CC-42B6-9306-D42A1BC1922E}" dt="2022-09-26T15:14:43.471" v="1787" actId="1076"/>
          <ac:picMkLst>
            <pc:docMk/>
            <pc:sldMk cId="1330173213" sldId="493"/>
            <ac:picMk id="3" creationId="{9BC0C49F-84E9-6299-A4ED-B1035024A129}"/>
          </ac:picMkLst>
        </pc:picChg>
        <pc:picChg chg="add mod">
          <ac:chgData name="Gorkum, J. van (Jolien)" userId="0b5b68e2-8b5b-46d3-a7f4-43cc3d0ee89b" providerId="ADAL" clId="{AA809C3E-24CC-42B6-9306-D42A1BC1922E}" dt="2022-09-26T15:16:17.072" v="1799" actId="1076"/>
          <ac:picMkLst>
            <pc:docMk/>
            <pc:sldMk cId="1330173213" sldId="493"/>
            <ac:picMk id="4098" creationId="{306F3ECD-7C5F-D72A-44D0-2D96B3DECC5B}"/>
          </ac:picMkLst>
        </pc:picChg>
        <pc:picChg chg="add mod">
          <ac:chgData name="Gorkum, J. van (Jolien)" userId="0b5b68e2-8b5b-46d3-a7f4-43cc3d0ee89b" providerId="ADAL" clId="{AA809C3E-24CC-42B6-9306-D42A1BC1922E}" dt="2022-09-26T15:16:54.616" v="1805" actId="14100"/>
          <ac:picMkLst>
            <pc:docMk/>
            <pc:sldMk cId="1330173213" sldId="493"/>
            <ac:picMk id="4100" creationId="{8022E7C9-3189-E1EC-06C9-F574355DCC6A}"/>
          </ac:picMkLst>
        </pc:picChg>
        <pc:picChg chg="add mod">
          <ac:chgData name="Gorkum, J. van (Jolien)" userId="0b5b68e2-8b5b-46d3-a7f4-43cc3d0ee89b" providerId="ADAL" clId="{AA809C3E-24CC-42B6-9306-D42A1BC1922E}" dt="2022-09-26T15:17:02.777" v="1809" actId="14100"/>
          <ac:picMkLst>
            <pc:docMk/>
            <pc:sldMk cId="1330173213" sldId="493"/>
            <ac:picMk id="4102" creationId="{2482ADE7-E088-1DEB-945E-29E753CE7D59}"/>
          </ac:picMkLst>
        </pc:picChg>
      </pc:sldChg>
      <pc:sldChg chg="del">
        <pc:chgData name="Gorkum, J. van (Jolien)" userId="0b5b68e2-8b5b-46d3-a7f4-43cc3d0ee89b" providerId="ADAL" clId="{AA809C3E-24CC-42B6-9306-D42A1BC1922E}" dt="2022-09-26T11:31:07.676" v="407" actId="47"/>
        <pc:sldMkLst>
          <pc:docMk/>
          <pc:sldMk cId="1680889299" sldId="493"/>
        </pc:sldMkLst>
      </pc:sldChg>
      <pc:sldChg chg="addSp delSp modSp add mod replId">
        <pc:chgData name="Gorkum, J. van (Jolien)" userId="0b5b68e2-8b5b-46d3-a7f4-43cc3d0ee89b" providerId="ADAL" clId="{AA809C3E-24CC-42B6-9306-D42A1BC1922E}" dt="2022-09-26T15:12:25.823" v="1715" actId="20577"/>
        <pc:sldMkLst>
          <pc:docMk/>
          <pc:sldMk cId="2569220482" sldId="494"/>
        </pc:sldMkLst>
        <pc:spChg chg="mod">
          <ac:chgData name="Gorkum, J. van (Jolien)" userId="0b5b68e2-8b5b-46d3-a7f4-43cc3d0ee89b" providerId="ADAL" clId="{AA809C3E-24CC-42B6-9306-D42A1BC1922E}" dt="2022-09-26T15:12:25.823" v="1715" actId="20577"/>
          <ac:spMkLst>
            <pc:docMk/>
            <pc:sldMk cId="2569220482" sldId="494"/>
            <ac:spMk id="4" creationId="{56D83179-A534-4B97-ABDE-3E782F292A9C}"/>
          </ac:spMkLst>
        </pc:spChg>
        <pc:spChg chg="mod">
          <ac:chgData name="Gorkum, J. van (Jolien)" userId="0b5b68e2-8b5b-46d3-a7f4-43cc3d0ee89b" providerId="ADAL" clId="{AA809C3E-24CC-42B6-9306-D42A1BC1922E}" dt="2022-09-26T15:06:48.372" v="1598" actId="207"/>
          <ac:spMkLst>
            <pc:docMk/>
            <pc:sldMk cId="2569220482" sldId="494"/>
            <ac:spMk id="5" creationId="{09107460-4FC3-4A5D-8E51-15AC69CE7C10}"/>
          </ac:spMkLst>
        </pc:spChg>
        <pc:spChg chg="mod">
          <ac:chgData name="Gorkum, J. van (Jolien)" userId="0b5b68e2-8b5b-46d3-a7f4-43cc3d0ee89b" providerId="ADAL" clId="{AA809C3E-24CC-42B6-9306-D42A1BC1922E}" dt="2022-09-26T15:06:53.033" v="1599" actId="207"/>
          <ac:spMkLst>
            <pc:docMk/>
            <pc:sldMk cId="2569220482" sldId="494"/>
            <ac:spMk id="6" creationId="{B8996D4D-3C87-D340-AA99-C090FE65E96A}"/>
          </ac:spMkLst>
        </pc:spChg>
        <pc:picChg chg="del">
          <ac:chgData name="Gorkum, J. van (Jolien)" userId="0b5b68e2-8b5b-46d3-a7f4-43cc3d0ee89b" providerId="ADAL" clId="{AA809C3E-24CC-42B6-9306-D42A1BC1922E}" dt="2022-09-26T15:07:15.720" v="1601" actId="478"/>
          <ac:picMkLst>
            <pc:docMk/>
            <pc:sldMk cId="2569220482" sldId="494"/>
            <ac:picMk id="2" creationId="{08538996-20CA-BB7A-0CC7-70C5CA72FFB4}"/>
          </ac:picMkLst>
        </pc:picChg>
        <pc:picChg chg="del">
          <ac:chgData name="Gorkum, J. van (Jolien)" userId="0b5b68e2-8b5b-46d3-a7f4-43cc3d0ee89b" providerId="ADAL" clId="{AA809C3E-24CC-42B6-9306-D42A1BC1922E}" dt="2022-09-26T15:07:15.306" v="1600" actId="478"/>
          <ac:picMkLst>
            <pc:docMk/>
            <pc:sldMk cId="2569220482" sldId="494"/>
            <ac:picMk id="3" creationId="{1C7634C4-DC4A-D835-A63A-980322665877}"/>
          </ac:picMkLst>
        </pc:picChg>
        <pc:picChg chg="add mod">
          <ac:chgData name="Gorkum, J. van (Jolien)" userId="0b5b68e2-8b5b-46d3-a7f4-43cc3d0ee89b" providerId="ADAL" clId="{AA809C3E-24CC-42B6-9306-D42A1BC1922E}" dt="2022-09-26T15:07:19.337" v="1603" actId="1076"/>
          <ac:picMkLst>
            <pc:docMk/>
            <pc:sldMk cId="2569220482" sldId="494"/>
            <ac:picMk id="7" creationId="{5D4B7AB9-ACE6-0255-4B46-01EC34FC0FAB}"/>
          </ac:picMkLst>
        </pc:picChg>
      </pc:sldChg>
      <pc:sldChg chg="del">
        <pc:chgData name="Gorkum, J. van (Jolien)" userId="0b5b68e2-8b5b-46d3-a7f4-43cc3d0ee89b" providerId="ADAL" clId="{AA809C3E-24CC-42B6-9306-D42A1BC1922E}" dt="2022-09-26T11:31:07.676" v="407" actId="47"/>
        <pc:sldMkLst>
          <pc:docMk/>
          <pc:sldMk cId="3136480071" sldId="494"/>
        </pc:sldMkLst>
      </pc:sldChg>
      <pc:sldChg chg="addSp modSp add mod replId">
        <pc:chgData name="Gorkum, J. van (Jolien)" userId="0b5b68e2-8b5b-46d3-a7f4-43cc3d0ee89b" providerId="ADAL" clId="{AA809C3E-24CC-42B6-9306-D42A1BC1922E}" dt="2022-09-26T15:12:12.399" v="1690" actId="1076"/>
        <pc:sldMkLst>
          <pc:docMk/>
          <pc:sldMk cId="284257820" sldId="495"/>
        </pc:sldMkLst>
        <pc:picChg chg="add mod">
          <ac:chgData name="Gorkum, J. van (Jolien)" userId="0b5b68e2-8b5b-46d3-a7f4-43cc3d0ee89b" providerId="ADAL" clId="{AA809C3E-24CC-42B6-9306-D42A1BC1922E}" dt="2022-09-26T15:08:00.589" v="1636" actId="1076"/>
          <ac:picMkLst>
            <pc:docMk/>
            <pc:sldMk cId="284257820" sldId="495"/>
            <ac:picMk id="2" creationId="{0B8575EE-C4DC-B230-72A8-DA50F5B462BA}"/>
          </ac:picMkLst>
        </pc:picChg>
        <pc:picChg chg="add mod">
          <ac:chgData name="Gorkum, J. van (Jolien)" userId="0b5b68e2-8b5b-46d3-a7f4-43cc3d0ee89b" providerId="ADAL" clId="{AA809C3E-24CC-42B6-9306-D42A1BC1922E}" dt="2022-09-26T15:11:00.100" v="1681" actId="1076"/>
          <ac:picMkLst>
            <pc:docMk/>
            <pc:sldMk cId="284257820" sldId="495"/>
            <ac:picMk id="3" creationId="{FBE30CCD-8CCC-5F7C-BF94-4C2402768D22}"/>
          </ac:picMkLst>
        </pc:picChg>
        <pc:picChg chg="add mod">
          <ac:chgData name="Gorkum, J. van (Jolien)" userId="0b5b68e2-8b5b-46d3-a7f4-43cc3d0ee89b" providerId="ADAL" clId="{AA809C3E-24CC-42B6-9306-D42A1BC1922E}" dt="2022-09-26T15:11:01.656" v="1682" actId="1076"/>
          <ac:picMkLst>
            <pc:docMk/>
            <pc:sldMk cId="284257820" sldId="495"/>
            <ac:picMk id="4" creationId="{754B61EB-5282-691D-B919-5B344DB5BD1B}"/>
          </ac:picMkLst>
        </pc:picChg>
        <pc:picChg chg="add mod">
          <ac:chgData name="Gorkum, J. van (Jolien)" userId="0b5b68e2-8b5b-46d3-a7f4-43cc3d0ee89b" providerId="ADAL" clId="{AA809C3E-24CC-42B6-9306-D42A1BC1922E}" dt="2022-09-26T15:12:10.701" v="1689" actId="1076"/>
          <ac:picMkLst>
            <pc:docMk/>
            <pc:sldMk cId="284257820" sldId="495"/>
            <ac:picMk id="5" creationId="{64ADD919-356F-6FF4-E3DD-4CD634F9A45B}"/>
          </ac:picMkLst>
        </pc:picChg>
        <pc:picChg chg="add mod">
          <ac:chgData name="Gorkum, J. van (Jolien)" userId="0b5b68e2-8b5b-46d3-a7f4-43cc3d0ee89b" providerId="ADAL" clId="{AA809C3E-24CC-42B6-9306-D42A1BC1922E}" dt="2022-09-26T15:12:12.399" v="1690" actId="1076"/>
          <ac:picMkLst>
            <pc:docMk/>
            <pc:sldMk cId="284257820" sldId="495"/>
            <ac:picMk id="7" creationId="{DEC33ACA-7654-3A5A-C4A9-3F382130CC68}"/>
          </ac:picMkLst>
        </pc:picChg>
        <pc:picChg chg="add mod">
          <ac:chgData name="Gorkum, J. van (Jolien)" userId="0b5b68e2-8b5b-46d3-a7f4-43cc3d0ee89b" providerId="ADAL" clId="{AA809C3E-24CC-42B6-9306-D42A1BC1922E}" dt="2022-09-26T15:12:09.322" v="1688" actId="1076"/>
          <ac:picMkLst>
            <pc:docMk/>
            <pc:sldMk cId="284257820" sldId="495"/>
            <ac:picMk id="9" creationId="{03C1FBC1-8872-5881-C11D-FC28900BFDDE}"/>
          </ac:picMkLst>
        </pc:picChg>
      </pc:sldChg>
      <pc:sldChg chg="del">
        <pc:chgData name="Gorkum, J. van (Jolien)" userId="0b5b68e2-8b5b-46d3-a7f4-43cc3d0ee89b" providerId="ADAL" clId="{AA809C3E-24CC-42B6-9306-D42A1BC1922E}" dt="2022-09-26T11:31:07.676" v="407" actId="47"/>
        <pc:sldMkLst>
          <pc:docMk/>
          <pc:sldMk cId="4134600183" sldId="495"/>
        </pc:sldMkLst>
      </pc:sldChg>
      <pc:sldChg chg="del">
        <pc:chgData name="Gorkum, J. van (Jolien)" userId="0b5b68e2-8b5b-46d3-a7f4-43cc3d0ee89b" providerId="ADAL" clId="{AA809C3E-24CC-42B6-9306-D42A1BC1922E}" dt="2022-09-26T11:31:07.676" v="407" actId="47"/>
        <pc:sldMkLst>
          <pc:docMk/>
          <pc:sldMk cId="832109213" sldId="496"/>
        </pc:sldMkLst>
      </pc:sldChg>
      <pc:sldChg chg="add ord">
        <pc:chgData name="Gorkum, J. van (Jolien)" userId="0b5b68e2-8b5b-46d3-a7f4-43cc3d0ee89b" providerId="ADAL" clId="{AA809C3E-24CC-42B6-9306-D42A1BC1922E}" dt="2022-09-26T15:17:53.187" v="1836"/>
        <pc:sldMkLst>
          <pc:docMk/>
          <pc:sldMk cId="3631820577" sldId="496"/>
        </pc:sldMkLst>
      </pc:sldChg>
      <pc:sldChg chg="del">
        <pc:chgData name="Gorkum, J. van (Jolien)" userId="0b5b68e2-8b5b-46d3-a7f4-43cc3d0ee89b" providerId="ADAL" clId="{AA809C3E-24CC-42B6-9306-D42A1BC1922E}" dt="2022-09-26T11:31:07.676" v="407" actId="47"/>
        <pc:sldMkLst>
          <pc:docMk/>
          <pc:sldMk cId="451235125" sldId="497"/>
        </pc:sldMkLst>
      </pc:sldChg>
      <pc:sldChg chg="del">
        <pc:chgData name="Gorkum, J. van (Jolien)" userId="0b5b68e2-8b5b-46d3-a7f4-43cc3d0ee89b" providerId="ADAL" clId="{AA809C3E-24CC-42B6-9306-D42A1BC1922E}" dt="2022-09-26T11:31:16.408" v="409" actId="47"/>
        <pc:sldMkLst>
          <pc:docMk/>
          <pc:sldMk cId="2701709855" sldId="4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AE557612-327E-D340-8436-512F0E95A45F}" type="datetimeFigureOut">
              <a:rPr lang="nl-NL" smtClean="0"/>
              <a:t>26-9-2022</a:t>
            </a:fld>
            <a:endParaRPr lang="nl-NL"/>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EAC68C15-9795-5D43-97DF-9423F9E7038F}" type="slidenum">
              <a:rPr lang="nl-NL" smtClean="0"/>
              <a:t>‹nr.›</a:t>
            </a:fld>
            <a:endParaRPr lang="nl-NL"/>
          </a:p>
        </p:txBody>
      </p:sp>
    </p:spTree>
    <p:extLst>
      <p:ext uri="{BB962C8B-B14F-4D97-AF65-F5344CB8AC3E}">
        <p14:creationId xmlns:p14="http://schemas.microsoft.com/office/powerpoint/2010/main" val="421507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a:t>
            </a:fld>
            <a:endParaRPr lang="nl-NL"/>
          </a:p>
        </p:txBody>
      </p:sp>
    </p:spTree>
    <p:extLst>
      <p:ext uri="{BB962C8B-B14F-4D97-AF65-F5344CB8AC3E}">
        <p14:creationId xmlns:p14="http://schemas.microsoft.com/office/powerpoint/2010/main" val="197447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10</a:t>
            </a:fld>
            <a:endParaRPr lang="nl-NL"/>
          </a:p>
        </p:txBody>
      </p:sp>
    </p:spTree>
    <p:extLst>
      <p:ext uri="{BB962C8B-B14F-4D97-AF65-F5344CB8AC3E}">
        <p14:creationId xmlns:p14="http://schemas.microsoft.com/office/powerpoint/2010/main" val="122841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11</a:t>
            </a:fld>
            <a:endParaRPr lang="nl-NL"/>
          </a:p>
        </p:txBody>
      </p:sp>
    </p:spTree>
    <p:extLst>
      <p:ext uri="{BB962C8B-B14F-4D97-AF65-F5344CB8AC3E}">
        <p14:creationId xmlns:p14="http://schemas.microsoft.com/office/powerpoint/2010/main" val="176151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12</a:t>
            </a:fld>
            <a:endParaRPr lang="nl-NL"/>
          </a:p>
        </p:txBody>
      </p:sp>
    </p:spTree>
    <p:extLst>
      <p:ext uri="{BB962C8B-B14F-4D97-AF65-F5344CB8AC3E}">
        <p14:creationId xmlns:p14="http://schemas.microsoft.com/office/powerpoint/2010/main" val="102903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13</a:t>
            </a:fld>
            <a:endParaRPr lang="nl-NL"/>
          </a:p>
        </p:txBody>
      </p:sp>
    </p:spTree>
    <p:extLst>
      <p:ext uri="{BB962C8B-B14F-4D97-AF65-F5344CB8AC3E}">
        <p14:creationId xmlns:p14="http://schemas.microsoft.com/office/powerpoint/2010/main" val="414778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14</a:t>
            </a:fld>
            <a:endParaRPr lang="nl-NL"/>
          </a:p>
        </p:txBody>
      </p:sp>
    </p:spTree>
    <p:extLst>
      <p:ext uri="{BB962C8B-B14F-4D97-AF65-F5344CB8AC3E}">
        <p14:creationId xmlns:p14="http://schemas.microsoft.com/office/powerpoint/2010/main" val="222336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15</a:t>
            </a:fld>
            <a:endParaRPr lang="nl-NL"/>
          </a:p>
        </p:txBody>
      </p:sp>
    </p:spTree>
    <p:extLst>
      <p:ext uri="{BB962C8B-B14F-4D97-AF65-F5344CB8AC3E}">
        <p14:creationId xmlns:p14="http://schemas.microsoft.com/office/powerpoint/2010/main" val="2515203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16</a:t>
            </a:fld>
            <a:endParaRPr lang="nl-NL"/>
          </a:p>
        </p:txBody>
      </p:sp>
    </p:spTree>
    <p:extLst>
      <p:ext uri="{BB962C8B-B14F-4D97-AF65-F5344CB8AC3E}">
        <p14:creationId xmlns:p14="http://schemas.microsoft.com/office/powerpoint/2010/main" val="385842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17</a:t>
            </a:fld>
            <a:endParaRPr lang="nl-NL"/>
          </a:p>
        </p:txBody>
      </p:sp>
    </p:spTree>
    <p:extLst>
      <p:ext uri="{BB962C8B-B14F-4D97-AF65-F5344CB8AC3E}">
        <p14:creationId xmlns:p14="http://schemas.microsoft.com/office/powerpoint/2010/main" val="3089335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18</a:t>
            </a:fld>
            <a:endParaRPr lang="nl-NL"/>
          </a:p>
        </p:txBody>
      </p:sp>
    </p:spTree>
    <p:extLst>
      <p:ext uri="{BB962C8B-B14F-4D97-AF65-F5344CB8AC3E}">
        <p14:creationId xmlns:p14="http://schemas.microsoft.com/office/powerpoint/2010/main" val="2721624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19</a:t>
            </a:fld>
            <a:endParaRPr lang="nl-NL"/>
          </a:p>
        </p:txBody>
      </p:sp>
    </p:spTree>
    <p:extLst>
      <p:ext uri="{BB962C8B-B14F-4D97-AF65-F5344CB8AC3E}">
        <p14:creationId xmlns:p14="http://schemas.microsoft.com/office/powerpoint/2010/main" val="15766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in bij de studenten: hoe staat het met de opdracht? Laat studenten aan begin les alvast </a:t>
            </a:r>
            <a:r>
              <a:rPr lang="nl-NL" dirty="0" err="1"/>
              <a:t>Indesign</a:t>
            </a:r>
            <a:r>
              <a:rPr lang="nl-NL" dirty="0"/>
              <a:t> downloaden</a:t>
            </a:r>
            <a:endParaRPr lang="nl-NL" dirty="0">
              <a:cs typeface="Calibri"/>
            </a:endParaRPr>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2</a:t>
            </a:fld>
            <a:endParaRPr lang="nl-NL"/>
          </a:p>
        </p:txBody>
      </p:sp>
    </p:spTree>
    <p:extLst>
      <p:ext uri="{BB962C8B-B14F-4D97-AF65-F5344CB8AC3E}">
        <p14:creationId xmlns:p14="http://schemas.microsoft.com/office/powerpoint/2010/main" val="131288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https://www.frankwatching.com/archive/2012/01/17/optimaliseer-je-site-met-gestaltpsychologie-een-kwestie-van-perceptie/</a:t>
            </a:r>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20</a:t>
            </a:fld>
            <a:endParaRPr lang="nl-NL"/>
          </a:p>
        </p:txBody>
      </p:sp>
    </p:spTree>
    <p:extLst>
      <p:ext uri="{BB962C8B-B14F-4D97-AF65-F5344CB8AC3E}">
        <p14:creationId xmlns:p14="http://schemas.microsoft.com/office/powerpoint/2010/main" val="146531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21</a:t>
            </a:fld>
            <a:endParaRPr lang="nl-NL"/>
          </a:p>
        </p:txBody>
      </p:sp>
    </p:spTree>
    <p:extLst>
      <p:ext uri="{BB962C8B-B14F-4D97-AF65-F5344CB8AC3E}">
        <p14:creationId xmlns:p14="http://schemas.microsoft.com/office/powerpoint/2010/main" val="100108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22</a:t>
            </a:fld>
            <a:endParaRPr lang="nl-NL"/>
          </a:p>
        </p:txBody>
      </p:sp>
    </p:spTree>
    <p:extLst>
      <p:ext uri="{BB962C8B-B14F-4D97-AF65-F5344CB8AC3E}">
        <p14:creationId xmlns:p14="http://schemas.microsoft.com/office/powerpoint/2010/main" val="2061615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23</a:t>
            </a:fld>
            <a:endParaRPr lang="nl-NL"/>
          </a:p>
        </p:txBody>
      </p:sp>
    </p:spTree>
    <p:extLst>
      <p:ext uri="{BB962C8B-B14F-4D97-AF65-F5344CB8AC3E}">
        <p14:creationId xmlns:p14="http://schemas.microsoft.com/office/powerpoint/2010/main" val="167937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een hele industrie die zich bezighoud met verpakkingen! Ook zijn er strenge regels over bijvoorbeeld het etiket op de verpakking van etenswaren. Wil je hier meer over weten? Kijk dan op: </a:t>
            </a:r>
            <a:r>
              <a:rPr lang="nl-NL" dirty="0" err="1"/>
              <a:t>https</a:t>
            </a:r>
            <a:r>
              <a:rPr lang="nl-NL" dirty="0"/>
              <a:t>://</a:t>
            </a:r>
            <a:r>
              <a:rPr lang="nl-NL" dirty="0" err="1"/>
              <a:t>ondernemersplein.kvk.nl</a:t>
            </a:r>
            <a:r>
              <a:rPr lang="nl-NL" dirty="0"/>
              <a:t>/eisen-aan-verpakkingen/#:~:</a:t>
            </a:r>
            <a:r>
              <a:rPr lang="nl-NL" dirty="0" err="1"/>
              <a:t>text</a:t>
            </a:r>
            <a:r>
              <a:rPr lang="nl-NL" dirty="0"/>
              <a:t>=u%20moet%20zo%20weinig%20mogelijk,u%20meer%20materiaal%20(laten)%20recyclen</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3</a:t>
            </a:fld>
            <a:endParaRPr lang="nl-NL"/>
          </a:p>
        </p:txBody>
      </p:sp>
    </p:spTree>
    <p:extLst>
      <p:ext uri="{BB962C8B-B14F-4D97-AF65-F5344CB8AC3E}">
        <p14:creationId xmlns:p14="http://schemas.microsoft.com/office/powerpoint/2010/main" val="417402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4</a:t>
            </a:fld>
            <a:endParaRPr lang="nl-NL"/>
          </a:p>
        </p:txBody>
      </p:sp>
    </p:spTree>
    <p:extLst>
      <p:ext uri="{BB962C8B-B14F-4D97-AF65-F5344CB8AC3E}">
        <p14:creationId xmlns:p14="http://schemas.microsoft.com/office/powerpoint/2010/main" val="236955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5</a:t>
            </a:fld>
            <a:endParaRPr lang="nl-NL"/>
          </a:p>
        </p:txBody>
      </p:sp>
    </p:spTree>
    <p:extLst>
      <p:ext uri="{BB962C8B-B14F-4D97-AF65-F5344CB8AC3E}">
        <p14:creationId xmlns:p14="http://schemas.microsoft.com/office/powerpoint/2010/main" val="23695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6</a:t>
            </a:fld>
            <a:endParaRPr lang="nl-NL"/>
          </a:p>
        </p:txBody>
      </p:sp>
    </p:spTree>
    <p:extLst>
      <p:ext uri="{BB962C8B-B14F-4D97-AF65-F5344CB8AC3E}">
        <p14:creationId xmlns:p14="http://schemas.microsoft.com/office/powerpoint/2010/main" val="59845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Aldus Frank L Wright</a:t>
            </a:r>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7</a:t>
            </a:fld>
            <a:endParaRPr lang="nl-NL"/>
          </a:p>
        </p:txBody>
      </p:sp>
    </p:spTree>
    <p:extLst>
      <p:ext uri="{BB962C8B-B14F-4D97-AF65-F5344CB8AC3E}">
        <p14:creationId xmlns:p14="http://schemas.microsoft.com/office/powerpoint/2010/main" val="349887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8</a:t>
            </a:fld>
            <a:endParaRPr lang="nl-NL"/>
          </a:p>
        </p:txBody>
      </p:sp>
    </p:spTree>
    <p:extLst>
      <p:ext uri="{BB962C8B-B14F-4D97-AF65-F5344CB8AC3E}">
        <p14:creationId xmlns:p14="http://schemas.microsoft.com/office/powerpoint/2010/main" val="178872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je altijd af:</a:t>
            </a:r>
          </a:p>
          <a:p>
            <a:r>
              <a:rPr lang="nl-NL" dirty="0"/>
              <a:t>Wat is het product? Hoe groot, welk materiaal, breekbaar/delicaat, …</a:t>
            </a:r>
          </a:p>
          <a:p>
            <a:r>
              <a:rPr lang="nl-NL" dirty="0"/>
              <a:t>Wie koopt het? Man, vrouw, gehandicapt, kinderen, duurzaam bewuste mensen, …?</a:t>
            </a:r>
          </a:p>
          <a:p>
            <a:r>
              <a:rPr lang="nl-NL" dirty="0"/>
              <a:t>Hoe? Online, in de supermarkt, luxe </a:t>
            </a:r>
            <a:r>
              <a:rPr lang="nl-NL" dirty="0" err="1"/>
              <a:t>boutique</a:t>
            </a:r>
            <a:r>
              <a:rPr lang="nl-NL" dirty="0"/>
              <a:t>, …moet het verscheept worden, concurreren met andere zelfde soort producten in een schap, …</a:t>
            </a:r>
          </a:p>
          <a:p>
            <a:endParaRPr lang="nl-NL" dirty="0"/>
          </a:p>
        </p:txBody>
      </p:sp>
      <p:sp>
        <p:nvSpPr>
          <p:cNvPr id="4" name="Tijdelijke aanduiding voor dianummer 3"/>
          <p:cNvSpPr>
            <a:spLocks noGrp="1"/>
          </p:cNvSpPr>
          <p:nvPr>
            <p:ph type="sldNum" sz="quarter" idx="5"/>
          </p:nvPr>
        </p:nvSpPr>
        <p:spPr/>
        <p:txBody>
          <a:bodyPr/>
          <a:lstStyle/>
          <a:p>
            <a:fld id="{EAC68C15-9795-5D43-97DF-9423F9E7038F}" type="slidenum">
              <a:rPr lang="nl-NL" smtClean="0"/>
              <a:t>9</a:t>
            </a:fld>
            <a:endParaRPr lang="nl-NL"/>
          </a:p>
        </p:txBody>
      </p:sp>
    </p:spTree>
    <p:extLst>
      <p:ext uri="{BB962C8B-B14F-4D97-AF65-F5344CB8AC3E}">
        <p14:creationId xmlns:p14="http://schemas.microsoft.com/office/powerpoint/2010/main" val="300870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3F0E2-8C81-2B4A-921F-F7234A3E848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9E1656B-1EA0-FA43-88B7-B50492F7A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8DE0AB1-529E-5844-9301-5D8954ABF238}"/>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8F5D60D2-E22D-BA42-9740-500871DF4B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3B1882E-8383-3149-B3CC-AF82E43FDF16}"/>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192220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65AD4-06FC-F04A-98B1-49D12BBB7A1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7B8A5D4-5AA4-6549-986F-35242EABC9F3}"/>
              </a:ext>
            </a:extLst>
          </p:cNvPr>
          <p:cNvSpPr>
            <a:spLocks noGrp="1"/>
          </p:cNvSpPr>
          <p:nvPr>
            <p:ph type="body" orient="vert" idx="1"/>
          </p:nvPr>
        </p:nvSpPr>
        <p:spPr/>
        <p:txBody>
          <a:bodyPr vert="eaVert"/>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BF0CCE9-911A-B947-926B-AFAF2EE2EEE0}"/>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02241678-C2D6-6242-AACA-5D1DAF06329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453427-6F0D-6841-B5E8-F4AB520A1E1C}"/>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375126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26137C5-ED5A-3341-894B-192560FD003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DA2F7F9-EB79-5946-81C2-E200888AFA6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F2428C6-1F4F-F34F-910D-D8B05CE5B8EC}"/>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F7B40CC3-FB2D-1442-B6E1-0666915607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E2B923-5DD9-184F-A3E0-B8F363011A85}"/>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65601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B04F0-A50F-1D48-B19E-419AD4B116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FBB6A16-EF3F-B647-94D0-61A9E04CF28A}"/>
              </a:ext>
            </a:extLst>
          </p:cNvPr>
          <p:cNvSpPr>
            <a:spLocks noGrp="1"/>
          </p:cNvSpPr>
          <p:nvPr>
            <p:ph idx="1"/>
          </p:nvPr>
        </p:nvSpPr>
        <p:spPr/>
        <p:txBody>
          <a:body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45D471-72C6-7E4A-9512-0D3876ABED20}"/>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01A7EB63-40C4-6D42-B486-40815EB9616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5458F1-2571-ED48-80BB-8119821C46B7}"/>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202794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2D3D2-2B0E-3A47-9293-331C37B7AA7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2A63F68-E366-2240-9A34-3794AE758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9B57E4C-C70C-3D45-B216-FE0D7294C321}"/>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41154B2A-A272-AD47-9ABE-C5693C6655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ECA97D-41A9-D54A-8761-373F1EF9B263}"/>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16627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5E03B-DFEB-A643-BDDD-2586D34A63E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886B663-D13F-BA41-8D41-08308F7751C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771DFB0-0814-9C42-B4BF-19FC893E3EB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B36D9DE-B5B1-9343-802E-A68612ED0708}"/>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822B3ADC-C575-7346-9F38-C833E432EB8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FD04CE6-8350-B246-8AE0-4DCFAFE6D7BE}"/>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53444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4A212-1C8D-4743-868E-93DB6DBCD1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C4F8B8E-E20C-DF47-A454-F6AAB6BBDF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0B6DD7D-300C-9F4A-B127-9E28EB9C843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p:txBody>
      </p:sp>
      <p:sp>
        <p:nvSpPr>
          <p:cNvPr id="5" name="Tijdelijke aanduiding voor tekst 4">
            <a:extLst>
              <a:ext uri="{FF2B5EF4-FFF2-40B4-BE49-F238E27FC236}">
                <a16:creationId xmlns:a16="http://schemas.microsoft.com/office/drawing/2014/main" id="{1FED7A26-5C20-9240-B4B1-050289DED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2342376-7173-6B4F-B0B3-7283C5C95A5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p:txBody>
      </p:sp>
      <p:sp>
        <p:nvSpPr>
          <p:cNvPr id="7" name="Tijdelijke aanduiding voor datum 6">
            <a:extLst>
              <a:ext uri="{FF2B5EF4-FFF2-40B4-BE49-F238E27FC236}">
                <a16:creationId xmlns:a16="http://schemas.microsoft.com/office/drawing/2014/main" id="{36E19361-1639-1248-9021-27821C5E00C9}"/>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8" name="Tijdelijke aanduiding voor voettekst 7">
            <a:extLst>
              <a:ext uri="{FF2B5EF4-FFF2-40B4-BE49-F238E27FC236}">
                <a16:creationId xmlns:a16="http://schemas.microsoft.com/office/drawing/2014/main" id="{B6D0E33A-F606-CB44-A347-FC5996C3AAC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88BFFD2-1D9E-AB42-8B05-64EEDBC15305}"/>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234807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48718-4F67-974C-998C-0FBC06920FF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60B536E-C4AC-3A4D-9A8F-73059EC29AF6}"/>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4" name="Tijdelijke aanduiding voor voettekst 3">
            <a:extLst>
              <a:ext uri="{FF2B5EF4-FFF2-40B4-BE49-F238E27FC236}">
                <a16:creationId xmlns:a16="http://schemas.microsoft.com/office/drawing/2014/main" id="{1CD6068B-431F-1648-B390-5BD3CBF4F8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175CE69-07C3-C74D-8A8D-D8ECAFB2CDA8}"/>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428562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530F100-5175-A341-9892-66DE88FAEDB4}"/>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F23D1D79-B20C-AE44-A834-EC1269C9EAC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6F0375-BF82-E24C-B04E-A8F8DFEEA160}"/>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357916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556AB-EF7C-C04A-A77E-1D666CAE8C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532C2A7-516F-8847-BE80-39FFD65142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633FC9B7-8001-2C42-B84D-28664B10B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BBA8070-73F2-F04D-9382-FB251FC914BF}"/>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8EA92342-F68B-294B-8430-051EC5036C8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66D57C2-8618-1E4D-8523-3C066B2DCFD8}"/>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48910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58521-13E1-8C48-95DC-4B243D8D66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1BF42A8-0049-E94D-BCC6-8C1E8429C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255DBEFD-8CA7-5C4B-A99F-7186A0F8F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7BA5638-EBE3-5A41-9A12-DDF775E20D5E}"/>
              </a:ext>
            </a:extLst>
          </p:cNvPr>
          <p:cNvSpPr>
            <a:spLocks noGrp="1"/>
          </p:cNvSpPr>
          <p:nvPr>
            <p:ph type="dt" sz="half" idx="10"/>
          </p:nvPr>
        </p:nvSpPr>
        <p:spPr/>
        <p:txBody>
          <a:bodyPr/>
          <a:lstStyle/>
          <a:p>
            <a:fld id="{EE6DCDCE-4051-9E40-9A99-A85E02FECFF7}" type="datetimeFigureOut">
              <a:rPr lang="nl-NL" smtClean="0"/>
              <a:t>26-9-2022</a:t>
            </a:fld>
            <a:endParaRPr lang="nl-NL"/>
          </a:p>
        </p:txBody>
      </p:sp>
      <p:sp>
        <p:nvSpPr>
          <p:cNvPr id="6" name="Tijdelijke aanduiding voor voettekst 5">
            <a:extLst>
              <a:ext uri="{FF2B5EF4-FFF2-40B4-BE49-F238E27FC236}">
                <a16:creationId xmlns:a16="http://schemas.microsoft.com/office/drawing/2014/main" id="{6CA836AA-EB4B-F843-A0E5-D46AE68331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5203160-0DD4-9945-A597-0F23205E0612}"/>
              </a:ext>
            </a:extLst>
          </p:cNvPr>
          <p:cNvSpPr>
            <a:spLocks noGrp="1"/>
          </p:cNvSpPr>
          <p:nvPr>
            <p:ph type="sldNum" sz="quarter" idx="12"/>
          </p:nvPr>
        </p:nvSpPr>
        <p:spPr/>
        <p:txBody>
          <a:bodyPr/>
          <a:lstStyle/>
          <a:p>
            <a:fld id="{604FF5DA-C643-DA46-AB19-49394302EEAC}" type="slidenum">
              <a:rPr lang="nl-NL" smtClean="0"/>
              <a:t>‹nr.›</a:t>
            </a:fld>
            <a:endParaRPr lang="nl-NL"/>
          </a:p>
        </p:txBody>
      </p:sp>
    </p:spTree>
    <p:extLst>
      <p:ext uri="{BB962C8B-B14F-4D97-AF65-F5344CB8AC3E}">
        <p14:creationId xmlns:p14="http://schemas.microsoft.com/office/powerpoint/2010/main" val="139905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135722-E344-E34A-A87E-10742A893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0DA354E-D552-DB46-9EFA-DE2FDA6FC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D41875F-FA6F-744B-BF60-D58D605AB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DCDCE-4051-9E40-9A99-A85E02FECFF7}"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4DF31E07-C6D3-F64A-9CA6-283DA8103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46EA17D-7520-F441-BEB2-3A43E2268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FF5DA-C643-DA46-AB19-49394302EEAC}" type="slidenum">
              <a:rPr lang="nl-NL" smtClean="0"/>
              <a:t>‹nr.›</a:t>
            </a:fld>
            <a:endParaRPr lang="nl-NL"/>
          </a:p>
        </p:txBody>
      </p:sp>
    </p:spTree>
    <p:extLst>
      <p:ext uri="{BB962C8B-B14F-4D97-AF65-F5344CB8AC3E}">
        <p14:creationId xmlns:p14="http://schemas.microsoft.com/office/powerpoint/2010/main" val="418945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2F34F78-07E9-3A4A-BD3D-5185BA325B56}"/>
              </a:ext>
            </a:extLst>
          </p:cNvPr>
          <p:cNvSpPr>
            <a:spLocks noGrp="1"/>
          </p:cNvSpPr>
          <p:nvPr>
            <p:ph type="ctrTitle"/>
          </p:nvPr>
        </p:nvSpPr>
        <p:spPr/>
        <p:txBody>
          <a:bodyPr/>
          <a:lstStyle/>
          <a:p>
            <a:endParaRPr lang="nl-NL"/>
          </a:p>
        </p:txBody>
      </p:sp>
      <p:sp>
        <p:nvSpPr>
          <p:cNvPr id="11" name="Ondertitel 10">
            <a:extLst>
              <a:ext uri="{FF2B5EF4-FFF2-40B4-BE49-F238E27FC236}">
                <a16:creationId xmlns:a16="http://schemas.microsoft.com/office/drawing/2014/main" id="{AAC2695E-1333-7642-9430-5748FD90AD75}"/>
              </a:ext>
            </a:extLst>
          </p:cNvPr>
          <p:cNvSpPr>
            <a:spLocks noGrp="1"/>
          </p:cNvSpPr>
          <p:nvPr>
            <p:ph type="subTitle" idx="1"/>
          </p:nvPr>
        </p:nvSpPr>
        <p:spPr/>
        <p:txBody>
          <a:bodyPr/>
          <a:lstStyle/>
          <a:p>
            <a:endParaRPr lang="nl-NL"/>
          </a:p>
        </p:txBody>
      </p:sp>
      <p:pic>
        <p:nvPicPr>
          <p:cNvPr id="4" name="Afbeelding 3">
            <a:extLst>
              <a:ext uri="{FF2B5EF4-FFF2-40B4-BE49-F238E27FC236}">
                <a16:creationId xmlns:a16="http://schemas.microsoft.com/office/drawing/2014/main" id="{4098D55D-9093-5349-9D61-293A20FC25FB}"/>
              </a:ext>
            </a:extLst>
          </p:cNvPr>
          <p:cNvPicPr>
            <a:picLocks noChangeAspect="1"/>
          </p:cNvPicPr>
          <p:nvPr/>
        </p:nvPicPr>
        <p:blipFill rotWithShape="1">
          <a:blip r:embed="rId3"/>
          <a:srcRect r="19180" b="36073"/>
          <a:stretch/>
        </p:blipFill>
        <p:spPr>
          <a:xfrm>
            <a:off x="-211666" y="-197594"/>
            <a:ext cx="12192000" cy="6269923"/>
          </a:xfrm>
          <a:prstGeom prst="rect">
            <a:avLst/>
          </a:prstGeom>
        </p:spPr>
      </p:pic>
      <p:sp>
        <p:nvSpPr>
          <p:cNvPr id="5" name="Rechthoek 4">
            <a:extLst>
              <a:ext uri="{FF2B5EF4-FFF2-40B4-BE49-F238E27FC236}">
                <a16:creationId xmlns:a16="http://schemas.microsoft.com/office/drawing/2014/main" id="{DBD1734F-A297-9A40-A07F-B2469613CCB0}"/>
              </a:ext>
            </a:extLst>
          </p:cNvPr>
          <p:cNvSpPr/>
          <p:nvPr/>
        </p:nvSpPr>
        <p:spPr bwMode="auto">
          <a:xfrm>
            <a:off x="0" y="2110154"/>
            <a:ext cx="4361671" cy="2642998"/>
          </a:xfrm>
          <a:prstGeom prst="rect">
            <a:avLst/>
          </a:prstGeom>
          <a:solidFill>
            <a:srgbClr val="00AAD6"/>
          </a:solidFill>
          <a:ln w="15875" cap="flat" cmpd="sng" algn="ctr">
            <a:solidFill>
              <a:srgbClr val="0B485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pic>
        <p:nvPicPr>
          <p:cNvPr id="6" name="Afbeelding 5">
            <a:extLst>
              <a:ext uri="{FF2B5EF4-FFF2-40B4-BE49-F238E27FC236}">
                <a16:creationId xmlns:a16="http://schemas.microsoft.com/office/drawing/2014/main" id="{EEBDEC52-FBEE-C545-97B4-E2277DBD79D1}"/>
              </a:ext>
            </a:extLst>
          </p:cNvPr>
          <p:cNvPicPr>
            <a:picLocks noChangeAspect="1"/>
          </p:cNvPicPr>
          <p:nvPr/>
        </p:nvPicPr>
        <p:blipFill>
          <a:blip r:embed="rId4"/>
          <a:stretch>
            <a:fillRect/>
          </a:stretch>
        </p:blipFill>
        <p:spPr>
          <a:xfrm>
            <a:off x="9226440" y="5892190"/>
            <a:ext cx="3198642" cy="1137210"/>
          </a:xfrm>
          <a:prstGeom prst="rect">
            <a:avLst/>
          </a:prstGeom>
        </p:spPr>
      </p:pic>
      <p:sp>
        <p:nvSpPr>
          <p:cNvPr id="7" name="Ondertitel 2">
            <a:extLst>
              <a:ext uri="{FF2B5EF4-FFF2-40B4-BE49-F238E27FC236}">
                <a16:creationId xmlns:a16="http://schemas.microsoft.com/office/drawing/2014/main" id="{5E1C8A6A-5B05-594A-BD26-899F81D31FAF}"/>
              </a:ext>
            </a:extLst>
          </p:cNvPr>
          <p:cNvSpPr txBox="1">
            <a:spLocks/>
          </p:cNvSpPr>
          <p:nvPr/>
        </p:nvSpPr>
        <p:spPr>
          <a:xfrm>
            <a:off x="451126" y="4046072"/>
            <a:ext cx="3618058" cy="5472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D4104B"/>
              </a:buClr>
              <a:buFont typeface="Arial" panose="020B0604020202020204" pitchFamily="34" charset="0"/>
              <a:buNone/>
              <a:defRPr sz="3200" kern="1200">
                <a:solidFill>
                  <a:schemeClr val="bg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Clr>
                <a:srgbClr val="D4104B"/>
              </a:buClr>
              <a:buFont typeface="Arial" panose="020B0604020202020204" pitchFamily="34" charset="0"/>
              <a:buNone/>
              <a:defRPr sz="2000" kern="1200">
                <a:solidFill>
                  <a:srgbClr val="0B485F"/>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Clr>
                <a:srgbClr val="D4104B"/>
              </a:buClr>
              <a:buFont typeface="Arial" panose="020B0604020202020204" pitchFamily="34" charset="0"/>
              <a:buNone/>
              <a:defRPr sz="1800" kern="1200">
                <a:solidFill>
                  <a:srgbClr val="0B485F"/>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Clr>
                <a:srgbClr val="D4104B"/>
              </a:buClr>
              <a:buFont typeface="Arial" panose="020B0604020202020204" pitchFamily="34" charset="0"/>
              <a:buNone/>
              <a:defRPr sz="1600" kern="1200">
                <a:solidFill>
                  <a:srgbClr val="0B485F"/>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Clr>
                <a:srgbClr val="D4104B"/>
              </a:buClr>
              <a:buFont typeface="Arial" panose="020B0604020202020204" pitchFamily="34" charset="0"/>
              <a:buNone/>
              <a:defRPr sz="1600" kern="1200">
                <a:solidFill>
                  <a:srgbClr val="0B485F"/>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400" dirty="0">
                <a:latin typeface="Poppins"/>
                <a:cs typeface="Poppins"/>
              </a:rPr>
              <a:t>Naslagwerk</a:t>
            </a:r>
            <a:endParaRPr lang="nl-NL" sz="2400" dirty="0"/>
          </a:p>
        </p:txBody>
      </p:sp>
      <p:sp>
        <p:nvSpPr>
          <p:cNvPr id="8" name="Titel 1">
            <a:extLst>
              <a:ext uri="{FF2B5EF4-FFF2-40B4-BE49-F238E27FC236}">
                <a16:creationId xmlns:a16="http://schemas.microsoft.com/office/drawing/2014/main" id="{061BBBBF-3E3C-C846-B493-33644B3C496A}"/>
              </a:ext>
            </a:extLst>
          </p:cNvPr>
          <p:cNvSpPr txBox="1">
            <a:spLocks/>
          </p:cNvSpPr>
          <p:nvPr/>
        </p:nvSpPr>
        <p:spPr>
          <a:xfrm>
            <a:off x="418731" y="2858666"/>
            <a:ext cx="3618058" cy="1555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1500" b="1" kern="1200">
                <a:solidFill>
                  <a:schemeClr val="bg1"/>
                </a:solidFill>
                <a:latin typeface="+mj-lt"/>
                <a:ea typeface="+mj-ea"/>
                <a:cs typeface="+mj-cs"/>
              </a:defRPr>
            </a:lvl1pPr>
          </a:lstStyle>
          <a:p>
            <a:r>
              <a:rPr lang="nl-NL" sz="8800" dirty="0">
                <a:latin typeface="Poppins SemiBold" pitchFamily="2" charset="77"/>
                <a:cs typeface="Poppins SemiBold" pitchFamily="2" charset="77"/>
              </a:rPr>
              <a:t>Beeld</a:t>
            </a:r>
          </a:p>
        </p:txBody>
      </p:sp>
      <p:sp>
        <p:nvSpPr>
          <p:cNvPr id="9" name="Ondertitel 2">
            <a:extLst>
              <a:ext uri="{FF2B5EF4-FFF2-40B4-BE49-F238E27FC236}">
                <a16:creationId xmlns:a16="http://schemas.microsoft.com/office/drawing/2014/main" id="{E111788F-1C11-BE47-A582-EF00C43DD58A}"/>
              </a:ext>
            </a:extLst>
          </p:cNvPr>
          <p:cNvSpPr txBox="1">
            <a:spLocks/>
          </p:cNvSpPr>
          <p:nvPr/>
        </p:nvSpPr>
        <p:spPr>
          <a:xfrm>
            <a:off x="491467" y="2448720"/>
            <a:ext cx="3618058" cy="6003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400" dirty="0" err="1">
                <a:latin typeface="Poppins" pitchFamily="2" charset="77"/>
                <a:cs typeface="Poppins" pitchFamily="2" charset="77"/>
              </a:rPr>
              <a:t>Gestaltwetten</a:t>
            </a:r>
            <a:endParaRPr lang="nl-NL" sz="2400" dirty="0">
              <a:latin typeface="Poppins" pitchFamily="2" charset="77"/>
              <a:cs typeface="Poppins" pitchFamily="2" charset="77"/>
            </a:endParaRPr>
          </a:p>
        </p:txBody>
      </p:sp>
    </p:spTree>
    <p:extLst>
      <p:ext uri="{BB962C8B-B14F-4D97-AF65-F5344CB8AC3E}">
        <p14:creationId xmlns:p14="http://schemas.microsoft.com/office/powerpoint/2010/main" val="1781798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D001E-DB31-5259-1AE5-4E46FC2C9B03}"/>
              </a:ext>
            </a:extLst>
          </p:cNvPr>
          <p:cNvSpPr txBox="1">
            <a:spLocks/>
          </p:cNvSpPr>
          <p:nvPr/>
        </p:nvSpPr>
        <p:spPr>
          <a:xfrm>
            <a:off x="84398" y="26837"/>
            <a:ext cx="7886700" cy="9411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nl-NL" sz="1200" i="1" dirty="0">
                <a:latin typeface="Poppins" panose="00000500000000000000" pitchFamily="2" charset="0"/>
                <a:cs typeface="Poppins" panose="00000500000000000000" pitchFamily="2" charset="0"/>
              </a:rPr>
              <a:t>Wat gaat hier mis?</a:t>
            </a:r>
          </a:p>
        </p:txBody>
      </p:sp>
      <p:pic>
        <p:nvPicPr>
          <p:cNvPr id="3" name="Picture 2">
            <a:extLst>
              <a:ext uri="{FF2B5EF4-FFF2-40B4-BE49-F238E27FC236}">
                <a16:creationId xmlns:a16="http://schemas.microsoft.com/office/drawing/2014/main" id="{A02914D8-C9AA-F4F7-F197-8BE50B583F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95" y="689401"/>
            <a:ext cx="3623140" cy="2876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FA0AE8E-E005-B427-8CC6-662B7FE271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5358" y="3003925"/>
            <a:ext cx="3777134" cy="242491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E138B1B6-BDCE-230E-B6F8-016E0161F472}"/>
              </a:ext>
            </a:extLst>
          </p:cNvPr>
          <p:cNvSpPr txBox="1">
            <a:spLocks/>
          </p:cNvSpPr>
          <p:nvPr/>
        </p:nvSpPr>
        <p:spPr>
          <a:xfrm>
            <a:off x="8134073" y="2305263"/>
            <a:ext cx="7886700" cy="9411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nl-NL" sz="1200" i="1" dirty="0">
                <a:latin typeface="Poppins" panose="00000500000000000000" pitchFamily="2" charset="0"/>
                <a:cs typeface="Poppins" panose="00000500000000000000" pitchFamily="2" charset="0"/>
              </a:rPr>
              <a:t>Interviewer of geïnterviewde persoon? </a:t>
            </a:r>
          </a:p>
        </p:txBody>
      </p:sp>
      <p:pic>
        <p:nvPicPr>
          <p:cNvPr id="6" name="Picture 6" descr="Advertisements Images, Stock Photos &amp; Vectors | Shutterstock">
            <a:extLst>
              <a:ext uri="{FF2B5EF4-FFF2-40B4-BE49-F238E27FC236}">
                <a16:creationId xmlns:a16="http://schemas.microsoft.com/office/drawing/2014/main" id="{FC7D96B4-D3A9-FA7F-F4EF-C4247EECA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43" y="3983552"/>
            <a:ext cx="3623140" cy="26838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42 Of The Most Powerful Social And Environmental Ads That Will Change The  Way You Think | DeMilked">
            <a:extLst>
              <a:ext uri="{FF2B5EF4-FFF2-40B4-BE49-F238E27FC236}">
                <a16:creationId xmlns:a16="http://schemas.microsoft.com/office/drawing/2014/main" id="{D8B7BE17-16EE-D5D0-0973-C37C1EC90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656" y="689401"/>
            <a:ext cx="3866265" cy="302963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6E009AF0-89B2-1B08-7355-2EB0F4020175}"/>
              </a:ext>
            </a:extLst>
          </p:cNvPr>
          <p:cNvPicPr>
            <a:picLocks noChangeAspect="1"/>
          </p:cNvPicPr>
          <p:nvPr/>
        </p:nvPicPr>
        <p:blipFill>
          <a:blip r:embed="rId7"/>
          <a:stretch>
            <a:fillRect/>
          </a:stretch>
        </p:blipFill>
        <p:spPr>
          <a:xfrm>
            <a:off x="4023549" y="3983552"/>
            <a:ext cx="1837806" cy="2597177"/>
          </a:xfrm>
          <a:prstGeom prst="rect">
            <a:avLst/>
          </a:prstGeom>
        </p:spPr>
      </p:pic>
      <p:pic>
        <p:nvPicPr>
          <p:cNvPr id="9" name="Picture 2" descr="Advertisement by Cossette, Canada | Ads creative, Advertising design,  Advertising ads">
            <a:extLst>
              <a:ext uri="{FF2B5EF4-FFF2-40B4-BE49-F238E27FC236}">
                <a16:creationId xmlns:a16="http://schemas.microsoft.com/office/drawing/2014/main" id="{74F1AEFF-8656-4F6D-C41E-9B281CAEFE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977611"/>
            <a:ext cx="1743475" cy="259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51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0" y="0"/>
            <a:ext cx="6132512" cy="68824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4">
            <a:extLst>
              <a:ext uri="{FF2B5EF4-FFF2-40B4-BE49-F238E27FC236}">
                <a16:creationId xmlns:a16="http://schemas.microsoft.com/office/drawing/2014/main" id="{8EB70B60-633B-ED99-966F-13EB9AF43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912" y="3768695"/>
            <a:ext cx="2669381" cy="272550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6A967B7E-C9E8-D9E5-77B6-FEE8CFCF5AA2}"/>
              </a:ext>
            </a:extLst>
          </p:cNvPr>
          <p:cNvSpPr txBox="1"/>
          <p:nvPr/>
        </p:nvSpPr>
        <p:spPr>
          <a:xfrm>
            <a:off x="493897" y="927159"/>
            <a:ext cx="10400604" cy="7663636"/>
          </a:xfrm>
          <a:prstGeom prst="rect">
            <a:avLst/>
          </a:prstGeom>
          <a:noFill/>
        </p:spPr>
        <p:txBody>
          <a:bodyPr wrap="none" rtlCol="0">
            <a:spAutoFit/>
          </a:bodyPr>
          <a:lstStyle/>
          <a:p>
            <a:r>
              <a:rPr lang="nl-NL" sz="7200" b="1" dirty="0">
                <a:solidFill>
                  <a:schemeClr val="accent6">
                    <a:lumMod val="60000"/>
                    <a:lumOff val="40000"/>
                  </a:schemeClr>
                </a:solidFill>
                <a:latin typeface="Poppins" panose="00000500000000000000" pitchFamily="2" charset="0"/>
                <a:cs typeface="Poppins" panose="00000500000000000000" pitchFamily="2" charset="0"/>
              </a:rPr>
              <a:t>4. Overeenkomst</a:t>
            </a:r>
          </a:p>
          <a:p>
            <a:endParaRPr lang="nl-NL" sz="36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3600" b="1" dirty="0">
                <a:solidFill>
                  <a:schemeClr val="accent6">
                    <a:lumMod val="60000"/>
                    <a:lumOff val="40000"/>
                  </a:schemeClr>
                </a:solidFill>
                <a:latin typeface="Poppins" panose="00000500000000000000" pitchFamily="2" charset="0"/>
                <a:cs typeface="Poppins" panose="00000500000000000000" pitchFamily="2" charset="0"/>
              </a:rPr>
              <a:t>Cohesie in stijl (herhaling beeldelementen: </a:t>
            </a:r>
          </a:p>
          <a:p>
            <a:r>
              <a:rPr lang="nl-NL" sz="3600" b="1" dirty="0">
                <a:solidFill>
                  <a:schemeClr val="accent6">
                    <a:lumMod val="60000"/>
                    <a:lumOff val="40000"/>
                  </a:schemeClr>
                </a:solidFill>
                <a:latin typeface="Poppins" panose="00000500000000000000" pitchFamily="2" charset="0"/>
                <a:cs typeface="Poppins" panose="00000500000000000000" pitchFamily="2" charset="0"/>
              </a:rPr>
              <a:t>vorm, kleur,</a:t>
            </a:r>
          </a:p>
          <a:p>
            <a:r>
              <a:rPr lang="nl-NL" sz="3600" b="1" dirty="0">
                <a:solidFill>
                  <a:schemeClr val="accent6">
                    <a:lumMod val="60000"/>
                    <a:lumOff val="40000"/>
                  </a:schemeClr>
                </a:solidFill>
                <a:latin typeface="Poppins" panose="00000500000000000000" pitchFamily="2" charset="0"/>
                <a:cs typeface="Poppins" panose="00000500000000000000" pitchFamily="2" charset="0"/>
              </a:rPr>
              <a:t>Logo, ….)</a:t>
            </a:r>
          </a:p>
          <a:p>
            <a:endParaRPr lang="nl-NL" sz="36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3600" b="1" dirty="0">
                <a:solidFill>
                  <a:schemeClr val="accent6">
                    <a:lumMod val="60000"/>
                    <a:lumOff val="40000"/>
                  </a:schemeClr>
                </a:solidFill>
                <a:latin typeface="Poppins" panose="00000500000000000000" pitchFamily="2" charset="0"/>
                <a:cs typeface="Poppins" panose="00000500000000000000" pitchFamily="2" charset="0"/>
              </a:rPr>
              <a:t>Herkenbaar als een </a:t>
            </a:r>
          </a:p>
          <a:p>
            <a:r>
              <a:rPr lang="nl-NL" sz="3600" b="1" dirty="0">
                <a:solidFill>
                  <a:schemeClr val="accent6">
                    <a:lumMod val="60000"/>
                    <a:lumOff val="40000"/>
                  </a:schemeClr>
                </a:solidFill>
                <a:latin typeface="Poppins" panose="00000500000000000000" pitchFamily="2" charset="0"/>
                <a:cs typeface="Poppins" panose="00000500000000000000" pitchFamily="2" charset="0"/>
              </a:rPr>
              <a:t>family</a:t>
            </a:r>
          </a:p>
          <a:p>
            <a:endParaRPr lang="nl-NL" sz="72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9600" b="1" dirty="0">
                <a:solidFill>
                  <a:schemeClr val="accent6">
                    <a:lumMod val="60000"/>
                    <a:lumOff val="40000"/>
                  </a:schemeClr>
                </a:solidFill>
                <a:latin typeface="Poppins" panose="00000500000000000000" pitchFamily="2" charset="0"/>
                <a:cs typeface="Poppins" panose="00000500000000000000" pitchFamily="2" charset="0"/>
              </a:rPr>
              <a:t>     </a:t>
            </a:r>
            <a:endParaRPr lang="nl-NL" dirty="0">
              <a:solidFill>
                <a:schemeClr val="accent6">
                  <a:lumMod val="60000"/>
                  <a:lumOff val="40000"/>
                </a:schemeClr>
              </a:solidFill>
            </a:endParaRPr>
          </a:p>
        </p:txBody>
      </p:sp>
    </p:spTree>
    <p:extLst>
      <p:ext uri="{BB962C8B-B14F-4D97-AF65-F5344CB8AC3E}">
        <p14:creationId xmlns:p14="http://schemas.microsoft.com/office/powerpoint/2010/main" val="389734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EBA738-10F1-FF90-90DA-4549975E53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545" y="2363892"/>
            <a:ext cx="3116184" cy="2287885"/>
          </a:xfrm>
          <a:prstGeom prst="rect">
            <a:avLst/>
          </a:prstGeom>
          <a:noFill/>
          <a:extLst>
            <a:ext uri="{909E8E84-426E-40DD-AFC4-6F175D3DCCD1}">
              <a14:hiddenFill xmlns:a14="http://schemas.microsoft.com/office/drawing/2010/main">
                <a:solidFill>
                  <a:srgbClr val="FFFFFF"/>
                </a:solidFill>
              </a14:hiddenFill>
            </a:ext>
          </a:extLst>
        </p:spPr>
      </p:pic>
      <p:pic>
        <p:nvPicPr>
          <p:cNvPr id="3" name="Tijdelijke aanduiding voor inhoud 4">
            <a:extLst>
              <a:ext uri="{FF2B5EF4-FFF2-40B4-BE49-F238E27FC236}">
                <a16:creationId xmlns:a16="http://schemas.microsoft.com/office/drawing/2014/main" id="{11825BC0-ADAA-84D3-3EBF-0A1E7288A1CC}"/>
              </a:ext>
            </a:extLst>
          </p:cNvPr>
          <p:cNvPicPr>
            <a:picLocks noGrp="1" noChangeAspect="1"/>
          </p:cNvPicPr>
          <p:nvPr>
            <p:ph idx="1"/>
          </p:nvPr>
        </p:nvPicPr>
        <p:blipFill>
          <a:blip r:embed="rId4"/>
          <a:stretch>
            <a:fillRect/>
          </a:stretch>
        </p:blipFill>
        <p:spPr>
          <a:xfrm>
            <a:off x="3623296" y="1059578"/>
            <a:ext cx="4776140" cy="3580346"/>
          </a:xfrm>
        </p:spPr>
      </p:pic>
      <p:pic>
        <p:nvPicPr>
          <p:cNvPr id="4" name="Picture 2" descr="Wet van Gestalt – Lizzy Friendly">
            <a:extLst>
              <a:ext uri="{FF2B5EF4-FFF2-40B4-BE49-F238E27FC236}">
                <a16:creationId xmlns:a16="http://schemas.microsoft.com/office/drawing/2014/main" id="{900E10E9-6C6D-6867-CFF5-387D2D551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13" y="257963"/>
            <a:ext cx="3577743" cy="19565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4 redenen waarom een huisstijl belangrijk is - SocialMediaMonteur">
            <a:extLst>
              <a:ext uri="{FF2B5EF4-FFF2-40B4-BE49-F238E27FC236}">
                <a16:creationId xmlns:a16="http://schemas.microsoft.com/office/drawing/2014/main" id="{C8F8052C-FC8D-53DE-889A-BAB03809C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707" y="1778190"/>
            <a:ext cx="2873587" cy="2873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bap MBO huisstijl middelen | Cibap wil de toonaangevende M… | Flickr">
            <a:extLst>
              <a:ext uri="{FF2B5EF4-FFF2-40B4-BE49-F238E27FC236}">
                <a16:creationId xmlns:a16="http://schemas.microsoft.com/office/drawing/2014/main" id="{DF27B41A-0D6A-4289-C052-D0BCD2A6A5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707" y="4773572"/>
            <a:ext cx="3856036" cy="200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5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059488" y="-24492"/>
            <a:ext cx="6132512" cy="68824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4492877" y="1877394"/>
            <a:ext cx="5162693" cy="646331"/>
          </a:xfrm>
          <a:prstGeom prst="rect">
            <a:avLst/>
          </a:prstGeom>
          <a:noFill/>
        </p:spPr>
        <p:txBody>
          <a:bodyPr wrap="square" rtlCol="0">
            <a:spAutoFit/>
          </a:bodyPr>
          <a:lstStyle/>
          <a:p>
            <a:pPr algn="l"/>
            <a:r>
              <a:rPr lang="nl-NL" b="1" i="0" dirty="0">
                <a:solidFill>
                  <a:schemeClr val="accent6">
                    <a:lumMod val="60000"/>
                    <a:lumOff val="40000"/>
                  </a:schemeClr>
                </a:solidFill>
                <a:effectLst/>
                <a:latin typeface="Poppins" panose="00000500000000000000" pitchFamily="2" charset="0"/>
                <a:cs typeface="Poppins" panose="00000500000000000000" pitchFamily="2" charset="0"/>
              </a:rPr>
              <a:t>In balans</a:t>
            </a:r>
          </a:p>
          <a:p>
            <a:pPr algn="l"/>
            <a:endParaRPr lang="nl-NL" b="0" i="0" dirty="0">
              <a:solidFill>
                <a:schemeClr val="accent6">
                  <a:lumMod val="60000"/>
                  <a:lumOff val="40000"/>
                </a:schemeClr>
              </a:solidFill>
              <a:effectLst/>
              <a:latin typeface="Poppins" panose="00000500000000000000" pitchFamily="2" charset="0"/>
              <a:cs typeface="Poppins" panose="00000500000000000000" pitchFamily="2" charset="0"/>
            </a:endParaRP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6423553" cy="1015663"/>
          </a:xfrm>
          <a:prstGeom prst="rect">
            <a:avLst/>
          </a:prstGeom>
          <a:noFill/>
        </p:spPr>
        <p:txBody>
          <a:bodyPr wrap="square" rtlCol="0">
            <a:spAutoFit/>
          </a:bodyPr>
          <a:lstStyle/>
          <a:p>
            <a:r>
              <a:rPr lang="nl-NL" sz="6000" b="1" dirty="0">
                <a:solidFill>
                  <a:schemeClr val="accent1">
                    <a:lumMod val="60000"/>
                    <a:lumOff val="40000"/>
                  </a:schemeClr>
                </a:solidFill>
                <a:latin typeface="Poppins" panose="00000500000000000000" pitchFamily="2" charset="0"/>
                <a:cs typeface="Poppins" panose="00000500000000000000" pitchFamily="2" charset="0"/>
              </a:rPr>
              <a:t>5. symmetrie</a:t>
            </a:r>
            <a:endParaRPr lang="nl-NL" sz="6000" dirty="0">
              <a:solidFill>
                <a:schemeClr val="accent1">
                  <a:lumMod val="60000"/>
                  <a:lumOff val="40000"/>
                </a:schemeClr>
              </a:solidFill>
            </a:endParaRPr>
          </a:p>
        </p:txBody>
      </p:sp>
      <p:pic>
        <p:nvPicPr>
          <p:cNvPr id="7" name="Picture 2">
            <a:extLst>
              <a:ext uri="{FF2B5EF4-FFF2-40B4-BE49-F238E27FC236}">
                <a16:creationId xmlns:a16="http://schemas.microsoft.com/office/drawing/2014/main" id="{F828AC45-5CF8-B5C3-3C11-03AFA0462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79" y="3196961"/>
            <a:ext cx="4498286" cy="2975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a:extLst>
              <a:ext uri="{FF2B5EF4-FFF2-40B4-BE49-F238E27FC236}">
                <a16:creationId xmlns:a16="http://schemas.microsoft.com/office/drawing/2014/main" id="{D12E2417-E6F6-CFCA-E456-8AD05EB2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747" y="493129"/>
            <a:ext cx="3794434" cy="5624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448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2" name="Afbeelding 3" descr="Afbeelding met tekst, boek, foto, dragen&#10;&#10;Automatisch gegenereerde beschrijving">
            <a:extLst>
              <a:ext uri="{FF2B5EF4-FFF2-40B4-BE49-F238E27FC236}">
                <a16:creationId xmlns:a16="http://schemas.microsoft.com/office/drawing/2014/main" id="{D946962F-9516-69D0-A309-CA923839257B}"/>
              </a:ext>
            </a:extLst>
          </p:cNvPr>
          <p:cNvPicPr>
            <a:picLocks noChangeAspect="1"/>
          </p:cNvPicPr>
          <p:nvPr/>
        </p:nvPicPr>
        <p:blipFill rotWithShape="1">
          <a:blip r:embed="rId3"/>
          <a:srcRect t="6042" r="2" b="22640"/>
          <a:stretch/>
        </p:blipFill>
        <p:spPr>
          <a:xfrm>
            <a:off x="3156383" y="-92623"/>
            <a:ext cx="6048577" cy="2394163"/>
          </a:xfrm>
          <a:prstGeom prst="rect">
            <a:avLst/>
          </a:prstGeom>
        </p:spPr>
      </p:pic>
      <p:pic>
        <p:nvPicPr>
          <p:cNvPr id="3" name="Afbeelding 5" descr="Afbeelding met auto, zitten, bank, fiets&#10;&#10;Automatisch gegenereerde beschrijving">
            <a:extLst>
              <a:ext uri="{FF2B5EF4-FFF2-40B4-BE49-F238E27FC236}">
                <a16:creationId xmlns:a16="http://schemas.microsoft.com/office/drawing/2014/main" id="{DC350BB2-3C52-B14B-0783-84A2031D2B01}"/>
              </a:ext>
            </a:extLst>
          </p:cNvPr>
          <p:cNvPicPr>
            <a:picLocks noChangeAspect="1"/>
          </p:cNvPicPr>
          <p:nvPr/>
        </p:nvPicPr>
        <p:blipFill rotWithShape="1">
          <a:blip r:embed="rId4"/>
          <a:srcRect l="2103" r="-1" b="-1"/>
          <a:stretch/>
        </p:blipFill>
        <p:spPr>
          <a:xfrm>
            <a:off x="758390" y="2518110"/>
            <a:ext cx="4517791" cy="1788248"/>
          </a:xfrm>
          <a:prstGeom prst="rect">
            <a:avLst/>
          </a:prstGeom>
        </p:spPr>
      </p:pic>
      <p:pic>
        <p:nvPicPr>
          <p:cNvPr id="2050" name="Picture 2" descr="Symmetrie">
            <a:extLst>
              <a:ext uri="{FF2B5EF4-FFF2-40B4-BE49-F238E27FC236}">
                <a16:creationId xmlns:a16="http://schemas.microsoft.com/office/drawing/2014/main" id="{67E760CD-04D2-F42D-A6AC-BD004D150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383" y="4387638"/>
            <a:ext cx="21145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ymmetrie">
            <a:extLst>
              <a:ext uri="{FF2B5EF4-FFF2-40B4-BE49-F238E27FC236}">
                <a16:creationId xmlns:a16="http://schemas.microsoft.com/office/drawing/2014/main" id="{CC67ACFC-8A2D-E823-D792-93C35852A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535" y="87279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6 tips voor meer symmetrie in je foto's! - Zoom Academy | Fotografietips">
            <a:extLst>
              <a:ext uri="{FF2B5EF4-FFF2-40B4-BE49-F238E27FC236}">
                <a16:creationId xmlns:a16="http://schemas.microsoft.com/office/drawing/2014/main" id="{7DDF1B4A-9FB0-6D7E-8984-6E32AD4424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874" y="2518110"/>
            <a:ext cx="5864292" cy="391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8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0" y="0"/>
            <a:ext cx="6132512" cy="688249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B8996D4D-3C87-D340-AA99-C090FE65E96A}"/>
              </a:ext>
            </a:extLst>
          </p:cNvPr>
          <p:cNvSpPr txBox="1"/>
          <p:nvPr/>
        </p:nvSpPr>
        <p:spPr>
          <a:xfrm>
            <a:off x="464160" y="927159"/>
            <a:ext cx="10600979" cy="4062651"/>
          </a:xfrm>
          <a:prstGeom prst="rect">
            <a:avLst/>
          </a:prstGeom>
          <a:noFill/>
        </p:spPr>
        <p:txBody>
          <a:bodyPr wrap="none" rtlCol="0">
            <a:spAutoFit/>
          </a:bodyPr>
          <a:lstStyle/>
          <a:p>
            <a:r>
              <a:rPr lang="nl-NL" sz="7200" b="1" dirty="0">
                <a:solidFill>
                  <a:schemeClr val="tx2">
                    <a:lumMod val="60000"/>
                    <a:lumOff val="40000"/>
                  </a:schemeClr>
                </a:solidFill>
                <a:latin typeface="Poppins" panose="00000500000000000000" pitchFamily="2" charset="0"/>
                <a:cs typeface="Poppins" panose="00000500000000000000" pitchFamily="2" charset="0"/>
              </a:rPr>
              <a:t>6. Gelijke achtergrond</a:t>
            </a:r>
          </a:p>
          <a:p>
            <a:endParaRPr lang="nl-NL" sz="72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9600" b="1" dirty="0">
                <a:solidFill>
                  <a:schemeClr val="accent6">
                    <a:lumMod val="60000"/>
                    <a:lumOff val="40000"/>
                  </a:schemeClr>
                </a:solidFill>
                <a:latin typeface="Poppins" panose="00000500000000000000" pitchFamily="2" charset="0"/>
                <a:cs typeface="Poppins" panose="00000500000000000000" pitchFamily="2" charset="0"/>
              </a:rPr>
              <a:t>     </a:t>
            </a:r>
          </a:p>
          <a:p>
            <a:endParaRPr lang="nl-NL" dirty="0">
              <a:solidFill>
                <a:schemeClr val="accent6">
                  <a:lumMod val="60000"/>
                  <a:lumOff val="40000"/>
                </a:schemeClr>
              </a:solidFill>
            </a:endParaRPr>
          </a:p>
        </p:txBody>
      </p:sp>
      <p:pic>
        <p:nvPicPr>
          <p:cNvPr id="2" name="Picture 4">
            <a:extLst>
              <a:ext uri="{FF2B5EF4-FFF2-40B4-BE49-F238E27FC236}">
                <a16:creationId xmlns:a16="http://schemas.microsoft.com/office/drawing/2014/main" id="{1ABA8C1B-8D5E-96C9-6F7F-058EC42CF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825" y="2593842"/>
            <a:ext cx="4890314" cy="324196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D65E388-1598-59E8-C2F6-2BB441F81CCF}"/>
              </a:ext>
            </a:extLst>
          </p:cNvPr>
          <p:cNvSpPr txBox="1"/>
          <p:nvPr/>
        </p:nvSpPr>
        <p:spPr>
          <a:xfrm>
            <a:off x="1638165" y="2593842"/>
            <a:ext cx="5162693" cy="646331"/>
          </a:xfrm>
          <a:prstGeom prst="rect">
            <a:avLst/>
          </a:prstGeom>
          <a:noFill/>
        </p:spPr>
        <p:txBody>
          <a:bodyPr wrap="square" rtlCol="0">
            <a:spAutoFit/>
          </a:bodyPr>
          <a:lstStyle/>
          <a:p>
            <a:pPr algn="l"/>
            <a:r>
              <a:rPr lang="nl-NL" b="1" i="0" dirty="0">
                <a:solidFill>
                  <a:schemeClr val="accent6">
                    <a:lumMod val="60000"/>
                    <a:lumOff val="40000"/>
                  </a:schemeClr>
                </a:solidFill>
                <a:effectLst/>
                <a:latin typeface="Poppins" panose="00000500000000000000" pitchFamily="2" charset="0"/>
                <a:cs typeface="Poppins" panose="00000500000000000000" pitchFamily="2" charset="0"/>
              </a:rPr>
              <a:t>Groeperen en herkennen…</a:t>
            </a:r>
          </a:p>
          <a:p>
            <a:pPr algn="l"/>
            <a:endParaRPr lang="nl-NL" b="0" i="0" dirty="0">
              <a:solidFill>
                <a:schemeClr val="accent6">
                  <a:lumMod val="60000"/>
                  <a:lumOff val="40000"/>
                </a:schemeClr>
              </a:solidFill>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7941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2050" name="Picture 2" descr="Barack Obama's LinkedIn page says he's still POTUS, and it's bringing up  all sorts of feelings - HelloGigglesHelloGiggles">
            <a:extLst>
              <a:ext uri="{FF2B5EF4-FFF2-40B4-BE49-F238E27FC236}">
                <a16:creationId xmlns:a16="http://schemas.microsoft.com/office/drawing/2014/main" id="{186EB9ED-414A-CCA0-94F0-8C732ADD1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89" y="296096"/>
            <a:ext cx="4327002" cy="23430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wet van gestalt – Blog Prinses">
            <a:extLst>
              <a:ext uri="{FF2B5EF4-FFF2-40B4-BE49-F238E27FC236}">
                <a16:creationId xmlns:a16="http://schemas.microsoft.com/office/drawing/2014/main" id="{3B17F423-4AD3-F97E-7DD3-B625947EE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89" y="2951357"/>
            <a:ext cx="4882703" cy="31554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tegorie R (Restauratie en (Ver)Nieuwbouw, 'Actief') » Stichting Stamboek  Ronde en Platbodemjachten">
            <a:extLst>
              <a:ext uri="{FF2B5EF4-FFF2-40B4-BE49-F238E27FC236}">
                <a16:creationId xmlns:a16="http://schemas.microsoft.com/office/drawing/2014/main" id="{93413613-78AC-1075-645B-1CB3B3299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47715"/>
            <a:ext cx="2989921" cy="1601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ordenschat in de kleuterklas; categoriehuisjes met woordclusters -  KlaarvoordeKlas.nl">
            <a:extLst>
              <a:ext uri="{FF2B5EF4-FFF2-40B4-BE49-F238E27FC236}">
                <a16:creationId xmlns:a16="http://schemas.microsoft.com/office/drawing/2014/main" id="{3F9BC247-1751-056C-76D4-D5D9CB422A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769112"/>
            <a:ext cx="4675384" cy="23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059488" y="-24492"/>
            <a:ext cx="6132512" cy="688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6640024" y="2901733"/>
            <a:ext cx="5162693" cy="369332"/>
          </a:xfrm>
          <a:prstGeom prst="rect">
            <a:avLst/>
          </a:prstGeom>
          <a:noFill/>
        </p:spPr>
        <p:txBody>
          <a:bodyPr wrap="square" rtlCol="0">
            <a:spAutoFit/>
          </a:bodyPr>
          <a:lstStyle/>
          <a:p>
            <a:pPr algn="l"/>
            <a:r>
              <a:rPr lang="nl-NL" b="0" i="0" dirty="0">
                <a:solidFill>
                  <a:schemeClr val="bg1"/>
                </a:solidFill>
                <a:effectLst/>
                <a:latin typeface="Poppins" panose="00000500000000000000" pitchFamily="2" charset="0"/>
                <a:cs typeface="Poppins" panose="00000500000000000000" pitchFamily="2" charset="0"/>
              </a:rPr>
              <a:t>Ingevuld door onze hersenen…</a:t>
            </a: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8525091" cy="1477328"/>
          </a:xfrm>
          <a:prstGeom prst="rect">
            <a:avLst/>
          </a:prstGeom>
          <a:noFill/>
        </p:spPr>
        <p:txBody>
          <a:bodyPr wrap="none" rtlCol="0">
            <a:spAutoFit/>
          </a:bodyPr>
          <a:lstStyle/>
          <a:p>
            <a:r>
              <a:rPr lang="nl-NL" sz="7200" b="1" dirty="0">
                <a:solidFill>
                  <a:schemeClr val="accent3">
                    <a:lumMod val="75000"/>
                  </a:schemeClr>
                </a:solidFill>
                <a:latin typeface="Poppins" panose="00000500000000000000" pitchFamily="2" charset="0"/>
                <a:cs typeface="Poppins" panose="00000500000000000000" pitchFamily="2" charset="0"/>
              </a:rPr>
              <a:t>7. Ingevulde hiaat</a:t>
            </a:r>
          </a:p>
          <a:p>
            <a:endParaRPr lang="nl-NL" dirty="0"/>
          </a:p>
        </p:txBody>
      </p:sp>
      <p:pic>
        <p:nvPicPr>
          <p:cNvPr id="7" name="Picture 4">
            <a:extLst>
              <a:ext uri="{FF2B5EF4-FFF2-40B4-BE49-F238E27FC236}">
                <a16:creationId xmlns:a16="http://schemas.microsoft.com/office/drawing/2014/main" id="{B26F201E-F2E6-61D2-0147-6F22DA1F40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49" y="2404487"/>
            <a:ext cx="5958839" cy="437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9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17E5C77-029C-ED02-06BC-1D495BEB7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968" y="615034"/>
            <a:ext cx="2448091" cy="29134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25 mind-blowing optische illusies">
            <a:extLst>
              <a:ext uri="{FF2B5EF4-FFF2-40B4-BE49-F238E27FC236}">
                <a16:creationId xmlns:a16="http://schemas.microsoft.com/office/drawing/2014/main" id="{C34F00C4-8A43-AA53-BAE8-022783DBE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297" y="615034"/>
            <a:ext cx="6414890" cy="291342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3" descr="Afbeelding met tekening&#10;&#10;Automatisch gegenereerde beschrijving">
            <a:extLst>
              <a:ext uri="{FF2B5EF4-FFF2-40B4-BE49-F238E27FC236}">
                <a16:creationId xmlns:a16="http://schemas.microsoft.com/office/drawing/2014/main" id="{55773F4F-41CE-40C3-68B0-4C0ACEFECB11}"/>
              </a:ext>
            </a:extLst>
          </p:cNvPr>
          <p:cNvPicPr>
            <a:picLocks noChangeAspect="1"/>
          </p:cNvPicPr>
          <p:nvPr/>
        </p:nvPicPr>
        <p:blipFill>
          <a:blip r:embed="rId5"/>
          <a:stretch>
            <a:fillRect/>
          </a:stretch>
        </p:blipFill>
        <p:spPr>
          <a:xfrm>
            <a:off x="3357297" y="3730805"/>
            <a:ext cx="1944692" cy="1944692"/>
          </a:xfrm>
          <a:prstGeom prst="rect">
            <a:avLst/>
          </a:prstGeom>
        </p:spPr>
      </p:pic>
      <p:pic>
        <p:nvPicPr>
          <p:cNvPr id="6" name="Picture 2" descr="Optical illusions 3D, Motorcycle Company campaign , funny picture gallery">
            <a:extLst>
              <a:ext uri="{FF2B5EF4-FFF2-40B4-BE49-F238E27FC236}">
                <a16:creationId xmlns:a16="http://schemas.microsoft.com/office/drawing/2014/main" id="{0DF7640C-348F-8A2B-78EF-4C0C076A8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625" y="3730804"/>
            <a:ext cx="4281079" cy="3127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cDonald's Ads Collection - See some of the greatest ones - | Mc donald ads,  Good advertisements, Food graphic design">
            <a:extLst>
              <a:ext uri="{FF2B5EF4-FFF2-40B4-BE49-F238E27FC236}">
                <a16:creationId xmlns:a16="http://schemas.microsoft.com/office/drawing/2014/main" id="{6A2C9B76-10D1-787F-57B8-0B1E52EBCF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340" y="3730804"/>
            <a:ext cx="2042230" cy="144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92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0" y="0"/>
            <a:ext cx="6132512" cy="68824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6851556" cy="4062651"/>
          </a:xfrm>
          <a:prstGeom prst="rect">
            <a:avLst/>
          </a:prstGeom>
          <a:noFill/>
        </p:spPr>
        <p:txBody>
          <a:bodyPr wrap="none" rtlCol="0">
            <a:spAutoFit/>
          </a:bodyPr>
          <a:lstStyle/>
          <a:p>
            <a:r>
              <a:rPr lang="nl-NL" sz="7200" b="1" dirty="0">
                <a:solidFill>
                  <a:schemeClr val="accent6">
                    <a:lumMod val="60000"/>
                    <a:lumOff val="40000"/>
                  </a:schemeClr>
                </a:solidFill>
                <a:latin typeface="Poppins" panose="00000500000000000000" pitchFamily="2" charset="0"/>
                <a:cs typeface="Poppins" panose="00000500000000000000" pitchFamily="2" charset="0"/>
              </a:rPr>
              <a:t>8. Continuïteit</a:t>
            </a:r>
          </a:p>
          <a:p>
            <a:endParaRPr lang="nl-NL" sz="72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9600" b="1" dirty="0">
                <a:solidFill>
                  <a:schemeClr val="accent6">
                    <a:lumMod val="60000"/>
                    <a:lumOff val="40000"/>
                  </a:schemeClr>
                </a:solidFill>
                <a:latin typeface="Poppins" panose="00000500000000000000" pitchFamily="2" charset="0"/>
                <a:cs typeface="Poppins" panose="00000500000000000000" pitchFamily="2" charset="0"/>
              </a:rPr>
              <a:t>     </a:t>
            </a:r>
          </a:p>
          <a:p>
            <a:endParaRPr lang="nl-NL" dirty="0">
              <a:solidFill>
                <a:schemeClr val="accent6">
                  <a:lumMod val="60000"/>
                  <a:lumOff val="40000"/>
                </a:schemeClr>
              </a:solidFill>
            </a:endParaRPr>
          </a:p>
        </p:txBody>
      </p:sp>
      <p:sp>
        <p:nvSpPr>
          <p:cNvPr id="2" name="Tekstvak 1">
            <a:extLst>
              <a:ext uri="{FF2B5EF4-FFF2-40B4-BE49-F238E27FC236}">
                <a16:creationId xmlns:a16="http://schemas.microsoft.com/office/drawing/2014/main" id="{9D06A3D5-1782-5A90-AFEE-D3AFB95600BE}"/>
              </a:ext>
            </a:extLst>
          </p:cNvPr>
          <p:cNvSpPr txBox="1"/>
          <p:nvPr/>
        </p:nvSpPr>
        <p:spPr>
          <a:xfrm>
            <a:off x="1641304" y="2375953"/>
            <a:ext cx="5162693" cy="646331"/>
          </a:xfrm>
          <a:prstGeom prst="rect">
            <a:avLst/>
          </a:prstGeom>
          <a:noFill/>
        </p:spPr>
        <p:txBody>
          <a:bodyPr wrap="square" rtlCol="0">
            <a:spAutoFit/>
          </a:bodyPr>
          <a:lstStyle/>
          <a:p>
            <a:pPr algn="l"/>
            <a:r>
              <a:rPr lang="nl-NL" b="1" i="0" dirty="0">
                <a:solidFill>
                  <a:schemeClr val="bg1"/>
                </a:solidFill>
                <a:effectLst/>
                <a:latin typeface="Poppins" panose="00000500000000000000" pitchFamily="2" charset="0"/>
                <a:cs typeface="Poppins" panose="00000500000000000000" pitchFamily="2" charset="0"/>
              </a:rPr>
              <a:t>Logische volgorde</a:t>
            </a:r>
          </a:p>
          <a:p>
            <a:pPr algn="l"/>
            <a:r>
              <a:rPr lang="nl-NL" b="1" dirty="0">
                <a:solidFill>
                  <a:schemeClr val="bg1"/>
                </a:solidFill>
                <a:latin typeface="Poppins" panose="00000500000000000000" pitchFamily="2" charset="0"/>
                <a:cs typeface="Poppins" panose="00000500000000000000" pitchFamily="2" charset="0"/>
              </a:rPr>
              <a:t>Lijn der verwachtingen….</a:t>
            </a:r>
            <a:endParaRPr lang="nl-NL" b="0" i="0" dirty="0">
              <a:solidFill>
                <a:schemeClr val="bg1"/>
              </a:solidFill>
              <a:effectLst/>
              <a:latin typeface="Poppins" panose="00000500000000000000" pitchFamily="2" charset="0"/>
              <a:cs typeface="Poppins" panose="00000500000000000000" pitchFamily="2" charset="0"/>
            </a:endParaRPr>
          </a:p>
        </p:txBody>
      </p:sp>
      <p:pic>
        <p:nvPicPr>
          <p:cNvPr id="3074" name="Picture 2" descr="Gestaltwetten">
            <a:extLst>
              <a:ext uri="{FF2B5EF4-FFF2-40B4-BE49-F238E27FC236}">
                <a16:creationId xmlns:a16="http://schemas.microsoft.com/office/drawing/2014/main" id="{9FE3B0B5-CA3C-880A-C2FB-33F2F1A96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170" y="2375953"/>
            <a:ext cx="5237931" cy="236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21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F234BDB-DA74-E041-8318-8003A84BBCC6}"/>
              </a:ext>
            </a:extLst>
          </p:cNvPr>
          <p:cNvSpPr/>
          <p:nvPr/>
        </p:nvSpPr>
        <p:spPr bwMode="auto">
          <a:xfrm>
            <a:off x="0" y="2725947"/>
            <a:ext cx="12192000" cy="4208772"/>
          </a:xfrm>
          <a:prstGeom prst="rect">
            <a:avLst/>
          </a:prstGeom>
          <a:solidFill>
            <a:schemeClr val="accent3"/>
          </a:solidFill>
          <a:ln w="158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accent5">
                  <a:lumMod val="20000"/>
                  <a:lumOff val="80000"/>
                </a:schemeClr>
              </a:solidFill>
              <a:effectLst/>
              <a:latin typeface="Arial" pitchFamily="84" charset="0"/>
              <a:ea typeface="ヒラギノ角ゴ Pro W3" pitchFamily="84" charset="-128"/>
              <a:cs typeface="ヒラギノ角ゴ Pro W3" pitchFamily="84" charset="-128"/>
            </a:endParaRPr>
          </a:p>
        </p:txBody>
      </p:sp>
      <p:sp>
        <p:nvSpPr>
          <p:cNvPr id="2" name="Titel 1">
            <a:extLst>
              <a:ext uri="{FF2B5EF4-FFF2-40B4-BE49-F238E27FC236}">
                <a16:creationId xmlns:a16="http://schemas.microsoft.com/office/drawing/2014/main" id="{E377CF6E-C5D5-494C-9651-588B016939DF}"/>
              </a:ext>
            </a:extLst>
          </p:cNvPr>
          <p:cNvSpPr>
            <a:spLocks noGrp="1"/>
          </p:cNvSpPr>
          <p:nvPr>
            <p:ph type="title"/>
          </p:nvPr>
        </p:nvSpPr>
        <p:spPr>
          <a:xfrm>
            <a:off x="838200" y="907404"/>
            <a:ext cx="10515600" cy="1325563"/>
          </a:xfrm>
        </p:spPr>
        <p:txBody>
          <a:bodyPr>
            <a:noAutofit/>
          </a:bodyPr>
          <a:lstStyle/>
          <a:p>
            <a:r>
              <a:rPr lang="nl-NL" sz="7200" b="1" dirty="0" err="1">
                <a:solidFill>
                  <a:schemeClr val="accent5"/>
                </a:solidFill>
                <a:latin typeface="Poppins SemiBold" pitchFamily="2" charset="77"/>
                <a:cs typeface="Poppins SemiBold" pitchFamily="2" charset="77"/>
              </a:rPr>
              <a:t>Gestaltwetten</a:t>
            </a:r>
            <a:endParaRPr lang="nl-NL" sz="7200" b="1" dirty="0">
              <a:solidFill>
                <a:schemeClr val="accent5"/>
              </a:solidFill>
              <a:latin typeface="Poppins SemiBold" pitchFamily="2" charset="77"/>
              <a:cs typeface="Poppins SemiBold" pitchFamily="2" charset="77"/>
            </a:endParaRPr>
          </a:p>
        </p:txBody>
      </p:sp>
      <p:sp>
        <p:nvSpPr>
          <p:cNvPr id="6" name="Titel 1">
            <a:extLst>
              <a:ext uri="{FF2B5EF4-FFF2-40B4-BE49-F238E27FC236}">
                <a16:creationId xmlns:a16="http://schemas.microsoft.com/office/drawing/2014/main" id="{6AD9A585-AF7F-9C4D-B4F8-F740C67CE047}"/>
              </a:ext>
            </a:extLst>
          </p:cNvPr>
          <p:cNvSpPr txBox="1">
            <a:spLocks/>
          </p:cNvSpPr>
          <p:nvPr/>
        </p:nvSpPr>
        <p:spPr>
          <a:xfrm>
            <a:off x="838200" y="3046725"/>
            <a:ext cx="10202333" cy="38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nl-NL" sz="2400" dirty="0" err="1">
                <a:solidFill>
                  <a:schemeClr val="bg1"/>
                </a:solidFill>
              </a:rPr>
              <a:t>Gestalt</a:t>
            </a:r>
            <a:r>
              <a:rPr lang="nl-NL" sz="2400" dirty="0">
                <a:solidFill>
                  <a:schemeClr val="bg1"/>
                </a:solidFill>
              </a:rPr>
              <a:t> = geheel/vorm/totaalbeeld: </a:t>
            </a:r>
            <a:r>
              <a:rPr lang="nl-NL" sz="2400" b="1" dirty="0">
                <a:solidFill>
                  <a:schemeClr val="bg1"/>
                </a:solidFill>
              </a:rPr>
              <a:t>WAT ZIE JE?</a:t>
            </a:r>
          </a:p>
          <a:p>
            <a:endParaRPr lang="nl-NL" sz="2400" b="1" dirty="0">
              <a:solidFill>
                <a:schemeClr val="bg1"/>
              </a:solidFill>
            </a:endParaRPr>
          </a:p>
          <a:p>
            <a:r>
              <a:rPr lang="nl-NL" sz="2400" b="1" dirty="0">
                <a:solidFill>
                  <a:schemeClr val="bg1"/>
                </a:solidFill>
              </a:rPr>
              <a:t>9 wetten = </a:t>
            </a:r>
            <a:r>
              <a:rPr lang="nl-NL" sz="2400" dirty="0">
                <a:solidFill>
                  <a:schemeClr val="bg1"/>
                </a:solidFill>
              </a:rPr>
              <a:t>9 handige trucs om design spannend de maken</a:t>
            </a:r>
            <a:endParaRPr lang="nl-NL" sz="2400" b="1" dirty="0"/>
          </a:p>
        </p:txBody>
      </p:sp>
    </p:spTree>
    <p:extLst>
      <p:ext uri="{BB962C8B-B14F-4D97-AF65-F5344CB8AC3E}">
        <p14:creationId xmlns:p14="http://schemas.microsoft.com/office/powerpoint/2010/main" val="179032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C0C49F-84E9-6299-A4ED-B1035024A129}"/>
              </a:ext>
            </a:extLst>
          </p:cNvPr>
          <p:cNvPicPr>
            <a:picLocks noChangeAspect="1"/>
          </p:cNvPicPr>
          <p:nvPr/>
        </p:nvPicPr>
        <p:blipFill>
          <a:blip r:embed="rId3"/>
          <a:stretch>
            <a:fillRect/>
          </a:stretch>
        </p:blipFill>
        <p:spPr>
          <a:xfrm>
            <a:off x="772811" y="1156430"/>
            <a:ext cx="4317349" cy="3522250"/>
          </a:xfrm>
          <a:prstGeom prst="rect">
            <a:avLst/>
          </a:prstGeom>
        </p:spPr>
      </p:pic>
      <p:pic>
        <p:nvPicPr>
          <p:cNvPr id="4098" name="Picture 2" descr="Creëer betere visualisaties met de Gestalt-principes">
            <a:extLst>
              <a:ext uri="{FF2B5EF4-FFF2-40B4-BE49-F238E27FC236}">
                <a16:creationId xmlns:a16="http://schemas.microsoft.com/office/drawing/2014/main" id="{306F3ECD-7C5F-D72A-44D0-2D96B3DEC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405" y="4913071"/>
            <a:ext cx="3754755" cy="15769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ptimaliseer je site met Gestaltpsychologie: een kwestie van perceptie -  Frankwatching">
            <a:extLst>
              <a:ext uri="{FF2B5EF4-FFF2-40B4-BE49-F238E27FC236}">
                <a16:creationId xmlns:a16="http://schemas.microsoft.com/office/drawing/2014/main" id="{8022E7C9-3189-E1EC-06C9-F574355DC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156431"/>
            <a:ext cx="3817141" cy="21354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E KUN JE INTERESSANTE AFBEELDINGEN CREËREN, GESTALT WETTEN.">
            <a:extLst>
              <a:ext uri="{FF2B5EF4-FFF2-40B4-BE49-F238E27FC236}">
                <a16:creationId xmlns:a16="http://schemas.microsoft.com/office/drawing/2014/main" id="{2482ADE7-E088-1DEB-945E-29E753CE7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501" y="1156430"/>
            <a:ext cx="1758125" cy="533363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F96250E-B062-115A-EEAA-BD0AFD250578}"/>
              </a:ext>
            </a:extLst>
          </p:cNvPr>
          <p:cNvSpPr txBox="1"/>
          <p:nvPr/>
        </p:nvSpPr>
        <p:spPr>
          <a:xfrm>
            <a:off x="9679683" y="783050"/>
            <a:ext cx="2240280" cy="373380"/>
          </a:xfrm>
          <a:prstGeom prst="rect">
            <a:avLst/>
          </a:prstGeom>
          <a:noFill/>
        </p:spPr>
        <p:txBody>
          <a:bodyPr wrap="square" rtlCol="0">
            <a:spAutoFit/>
          </a:bodyPr>
          <a:lstStyle/>
          <a:p>
            <a:r>
              <a:rPr lang="nl-NL" dirty="0"/>
              <a:t>Of juist niet ;-)</a:t>
            </a:r>
          </a:p>
        </p:txBody>
      </p:sp>
    </p:spTree>
    <p:extLst>
      <p:ext uri="{BB962C8B-B14F-4D97-AF65-F5344CB8AC3E}">
        <p14:creationId xmlns:p14="http://schemas.microsoft.com/office/powerpoint/2010/main" val="133017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059488" y="-24492"/>
            <a:ext cx="6132512" cy="688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6640024" y="2596933"/>
            <a:ext cx="5162693" cy="923330"/>
          </a:xfrm>
          <a:prstGeom prst="rect">
            <a:avLst/>
          </a:prstGeom>
          <a:noFill/>
        </p:spPr>
        <p:txBody>
          <a:bodyPr wrap="square" rtlCol="0">
            <a:spAutoFit/>
          </a:bodyPr>
          <a:lstStyle/>
          <a:p>
            <a:pPr algn="l"/>
            <a:r>
              <a:rPr lang="nl-NL" b="1" i="0" dirty="0" err="1">
                <a:solidFill>
                  <a:schemeClr val="bg1"/>
                </a:solidFill>
                <a:effectLst/>
                <a:latin typeface="Poppins" panose="00000500000000000000" pitchFamily="2" charset="0"/>
                <a:cs typeface="Poppins" panose="00000500000000000000" pitchFamily="2" charset="0"/>
              </a:rPr>
              <a:t>Geinspireerd</a:t>
            </a:r>
            <a:r>
              <a:rPr lang="nl-NL" b="1" i="0" dirty="0">
                <a:solidFill>
                  <a:schemeClr val="bg1"/>
                </a:solidFill>
                <a:effectLst/>
                <a:latin typeface="Poppins" panose="00000500000000000000" pitchFamily="2" charset="0"/>
                <a:cs typeface="Poppins" panose="00000500000000000000" pitchFamily="2" charset="0"/>
              </a:rPr>
              <a:t> op…. Voorkennis</a:t>
            </a:r>
          </a:p>
          <a:p>
            <a:pPr algn="l"/>
            <a:r>
              <a:rPr lang="nl-NL" b="1" dirty="0">
                <a:solidFill>
                  <a:schemeClr val="bg1"/>
                </a:solidFill>
                <a:latin typeface="Poppins" panose="00000500000000000000" pitchFamily="2" charset="0"/>
                <a:cs typeface="Poppins" panose="00000500000000000000" pitchFamily="2" charset="0"/>
              </a:rPr>
              <a:t>Automatisch invullen met dat wat we al kennen…</a:t>
            </a:r>
            <a:endParaRPr lang="nl-NL" b="0" i="0" dirty="0">
              <a:solidFill>
                <a:schemeClr val="bg1"/>
              </a:solidFill>
              <a:effectLst/>
              <a:latin typeface="Poppins" panose="00000500000000000000" pitchFamily="2" charset="0"/>
              <a:cs typeface="Poppins" panose="00000500000000000000" pitchFamily="2" charset="0"/>
            </a:endParaRP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5168403" cy="1200329"/>
          </a:xfrm>
          <a:prstGeom prst="rect">
            <a:avLst/>
          </a:prstGeom>
          <a:noFill/>
        </p:spPr>
        <p:txBody>
          <a:bodyPr wrap="none" rtlCol="0">
            <a:spAutoFit/>
          </a:bodyPr>
          <a:lstStyle/>
          <a:p>
            <a:r>
              <a:rPr lang="nl-NL" sz="7200" b="1" dirty="0">
                <a:solidFill>
                  <a:schemeClr val="tx2">
                    <a:lumMod val="60000"/>
                    <a:lumOff val="40000"/>
                  </a:schemeClr>
                </a:solidFill>
                <a:latin typeface="Poppins" panose="00000500000000000000" pitchFamily="2" charset="0"/>
                <a:cs typeface="Poppins" panose="00000500000000000000" pitchFamily="2" charset="0"/>
              </a:rPr>
              <a:t>9. Ervaring</a:t>
            </a:r>
            <a:endParaRPr lang="nl-NL" dirty="0">
              <a:solidFill>
                <a:schemeClr val="tx2">
                  <a:lumMod val="60000"/>
                  <a:lumOff val="40000"/>
                </a:schemeClr>
              </a:solidFill>
            </a:endParaRPr>
          </a:p>
        </p:txBody>
      </p:sp>
      <p:pic>
        <p:nvPicPr>
          <p:cNvPr id="7" name="Afbeelding 15">
            <a:extLst>
              <a:ext uri="{FF2B5EF4-FFF2-40B4-BE49-F238E27FC236}">
                <a16:creationId xmlns:a16="http://schemas.microsoft.com/office/drawing/2014/main" id="{5D4B7AB9-ACE6-0255-4B46-01EC34FC0FAB}"/>
              </a:ext>
            </a:extLst>
          </p:cNvPr>
          <p:cNvPicPr>
            <a:picLocks noChangeAspect="1"/>
          </p:cNvPicPr>
          <p:nvPr/>
        </p:nvPicPr>
        <p:blipFill>
          <a:blip r:embed="rId3"/>
          <a:stretch>
            <a:fillRect/>
          </a:stretch>
        </p:blipFill>
        <p:spPr>
          <a:xfrm>
            <a:off x="1576139" y="2490767"/>
            <a:ext cx="3723470" cy="3806450"/>
          </a:xfrm>
          <a:prstGeom prst="rect">
            <a:avLst/>
          </a:prstGeom>
        </p:spPr>
      </p:pic>
    </p:spTree>
    <p:extLst>
      <p:ext uri="{BB962C8B-B14F-4D97-AF65-F5344CB8AC3E}">
        <p14:creationId xmlns:p14="http://schemas.microsoft.com/office/powerpoint/2010/main" val="2569220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2" name="Picture 4" descr="How to plan an effective guerrilla marketing campaign | Smart Insights">
            <a:extLst>
              <a:ext uri="{FF2B5EF4-FFF2-40B4-BE49-F238E27FC236}">
                <a16:creationId xmlns:a16="http://schemas.microsoft.com/office/drawing/2014/main" id="{0B8575EE-C4DC-B230-72A8-DA50F5B46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44" y="581856"/>
            <a:ext cx="4418756" cy="3012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Coca-Cola uses optical illusion so you see its iconic bottle | DS">
            <a:extLst>
              <a:ext uri="{FF2B5EF4-FFF2-40B4-BE49-F238E27FC236}">
                <a16:creationId xmlns:a16="http://schemas.microsoft.com/office/drawing/2014/main" id="{FBE30CCD-8CCC-5F7C-BF94-4C2402768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6596" y="581856"/>
            <a:ext cx="4120774" cy="558573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13" descr="Afbeelding met teken, tekening, straat&#10;&#10;Automatisch gegenereerde beschrijving">
            <a:extLst>
              <a:ext uri="{FF2B5EF4-FFF2-40B4-BE49-F238E27FC236}">
                <a16:creationId xmlns:a16="http://schemas.microsoft.com/office/drawing/2014/main" id="{754B61EB-5282-691D-B919-5B344DB5BD1B}"/>
              </a:ext>
            </a:extLst>
          </p:cNvPr>
          <p:cNvPicPr>
            <a:picLocks noChangeAspect="1"/>
          </p:cNvPicPr>
          <p:nvPr/>
        </p:nvPicPr>
        <p:blipFill>
          <a:blip r:embed="rId5"/>
          <a:stretch>
            <a:fillRect/>
          </a:stretch>
        </p:blipFill>
        <p:spPr>
          <a:xfrm>
            <a:off x="9712966" y="581856"/>
            <a:ext cx="989164" cy="1030998"/>
          </a:xfrm>
          <a:prstGeom prst="rect">
            <a:avLst/>
          </a:prstGeom>
        </p:spPr>
      </p:pic>
      <p:pic>
        <p:nvPicPr>
          <p:cNvPr id="5" name="Afbeelding 3">
            <a:extLst>
              <a:ext uri="{FF2B5EF4-FFF2-40B4-BE49-F238E27FC236}">
                <a16:creationId xmlns:a16="http://schemas.microsoft.com/office/drawing/2014/main" id="{64ADD919-356F-6FF4-E3DD-4CD634F9A45B}"/>
              </a:ext>
            </a:extLst>
          </p:cNvPr>
          <p:cNvPicPr>
            <a:picLocks noChangeAspect="1"/>
          </p:cNvPicPr>
          <p:nvPr/>
        </p:nvPicPr>
        <p:blipFill>
          <a:blip r:embed="rId6"/>
          <a:stretch>
            <a:fillRect/>
          </a:stretch>
        </p:blipFill>
        <p:spPr>
          <a:xfrm>
            <a:off x="9712966" y="2289777"/>
            <a:ext cx="1997763" cy="1499605"/>
          </a:xfrm>
          <a:prstGeom prst="rect">
            <a:avLst/>
          </a:prstGeom>
        </p:spPr>
      </p:pic>
      <p:pic>
        <p:nvPicPr>
          <p:cNvPr id="7" name="Afbeelding 6">
            <a:extLst>
              <a:ext uri="{FF2B5EF4-FFF2-40B4-BE49-F238E27FC236}">
                <a16:creationId xmlns:a16="http://schemas.microsoft.com/office/drawing/2014/main" id="{DEC33ACA-7654-3A5A-C4A9-3F382130CC68}"/>
              </a:ext>
            </a:extLst>
          </p:cNvPr>
          <p:cNvPicPr>
            <a:picLocks noChangeAspect="1"/>
          </p:cNvPicPr>
          <p:nvPr/>
        </p:nvPicPr>
        <p:blipFill>
          <a:blip r:embed="rId7"/>
          <a:stretch>
            <a:fillRect/>
          </a:stretch>
        </p:blipFill>
        <p:spPr>
          <a:xfrm>
            <a:off x="722244" y="4703782"/>
            <a:ext cx="4418756" cy="1396975"/>
          </a:xfrm>
          <a:prstGeom prst="rect">
            <a:avLst/>
          </a:prstGeom>
        </p:spPr>
      </p:pic>
      <p:pic>
        <p:nvPicPr>
          <p:cNvPr id="9" name="Afbeelding 8">
            <a:extLst>
              <a:ext uri="{FF2B5EF4-FFF2-40B4-BE49-F238E27FC236}">
                <a16:creationId xmlns:a16="http://schemas.microsoft.com/office/drawing/2014/main" id="{03C1FBC1-8872-5881-C11D-FC28900BFDDE}"/>
              </a:ext>
            </a:extLst>
          </p:cNvPr>
          <p:cNvPicPr>
            <a:picLocks noChangeAspect="1"/>
          </p:cNvPicPr>
          <p:nvPr/>
        </p:nvPicPr>
        <p:blipFill>
          <a:blip r:embed="rId8"/>
          <a:stretch>
            <a:fillRect/>
          </a:stretch>
        </p:blipFill>
        <p:spPr>
          <a:xfrm>
            <a:off x="9712966" y="4352736"/>
            <a:ext cx="1901990" cy="1814857"/>
          </a:xfrm>
          <a:prstGeom prst="rect">
            <a:avLst/>
          </a:prstGeom>
        </p:spPr>
      </p:pic>
    </p:spTree>
    <p:extLst>
      <p:ext uri="{BB962C8B-B14F-4D97-AF65-F5344CB8AC3E}">
        <p14:creationId xmlns:p14="http://schemas.microsoft.com/office/powerpoint/2010/main" val="284257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2F34F78-07E9-3A4A-BD3D-5185BA325B56}"/>
              </a:ext>
            </a:extLst>
          </p:cNvPr>
          <p:cNvSpPr>
            <a:spLocks noGrp="1"/>
          </p:cNvSpPr>
          <p:nvPr>
            <p:ph type="ctrTitle"/>
          </p:nvPr>
        </p:nvSpPr>
        <p:spPr/>
        <p:txBody>
          <a:bodyPr/>
          <a:lstStyle/>
          <a:p>
            <a:endParaRPr lang="nl-NL"/>
          </a:p>
        </p:txBody>
      </p:sp>
      <p:sp>
        <p:nvSpPr>
          <p:cNvPr id="11" name="Ondertitel 10">
            <a:extLst>
              <a:ext uri="{FF2B5EF4-FFF2-40B4-BE49-F238E27FC236}">
                <a16:creationId xmlns:a16="http://schemas.microsoft.com/office/drawing/2014/main" id="{AAC2695E-1333-7642-9430-5748FD90AD75}"/>
              </a:ext>
            </a:extLst>
          </p:cNvPr>
          <p:cNvSpPr>
            <a:spLocks noGrp="1"/>
          </p:cNvSpPr>
          <p:nvPr>
            <p:ph type="subTitle" idx="1"/>
          </p:nvPr>
        </p:nvSpPr>
        <p:spPr/>
        <p:txBody>
          <a:bodyPr/>
          <a:lstStyle/>
          <a:p>
            <a:endParaRPr lang="nl-NL"/>
          </a:p>
        </p:txBody>
      </p:sp>
      <p:pic>
        <p:nvPicPr>
          <p:cNvPr id="4" name="Afbeelding 3">
            <a:extLst>
              <a:ext uri="{FF2B5EF4-FFF2-40B4-BE49-F238E27FC236}">
                <a16:creationId xmlns:a16="http://schemas.microsoft.com/office/drawing/2014/main" id="{4098D55D-9093-5349-9D61-293A20FC25FB}"/>
              </a:ext>
            </a:extLst>
          </p:cNvPr>
          <p:cNvPicPr>
            <a:picLocks noChangeAspect="1"/>
          </p:cNvPicPr>
          <p:nvPr/>
        </p:nvPicPr>
        <p:blipFill rotWithShape="1">
          <a:blip r:embed="rId3"/>
          <a:srcRect r="19180" b="36073"/>
          <a:stretch/>
        </p:blipFill>
        <p:spPr>
          <a:xfrm>
            <a:off x="-211666" y="-197594"/>
            <a:ext cx="12192000" cy="6269923"/>
          </a:xfrm>
          <a:prstGeom prst="rect">
            <a:avLst/>
          </a:prstGeom>
        </p:spPr>
      </p:pic>
      <p:sp>
        <p:nvSpPr>
          <p:cNvPr id="5" name="Rechthoek 4">
            <a:extLst>
              <a:ext uri="{FF2B5EF4-FFF2-40B4-BE49-F238E27FC236}">
                <a16:creationId xmlns:a16="http://schemas.microsoft.com/office/drawing/2014/main" id="{DBD1734F-A297-9A40-A07F-B2469613CCB0}"/>
              </a:ext>
            </a:extLst>
          </p:cNvPr>
          <p:cNvSpPr/>
          <p:nvPr/>
        </p:nvSpPr>
        <p:spPr bwMode="auto">
          <a:xfrm>
            <a:off x="0" y="2110154"/>
            <a:ext cx="4361671" cy="2642998"/>
          </a:xfrm>
          <a:prstGeom prst="rect">
            <a:avLst/>
          </a:prstGeom>
          <a:solidFill>
            <a:srgbClr val="00AAD6"/>
          </a:solidFill>
          <a:ln w="15875" cap="flat" cmpd="sng" algn="ctr">
            <a:solidFill>
              <a:srgbClr val="0B485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pic>
        <p:nvPicPr>
          <p:cNvPr id="6" name="Afbeelding 5">
            <a:extLst>
              <a:ext uri="{FF2B5EF4-FFF2-40B4-BE49-F238E27FC236}">
                <a16:creationId xmlns:a16="http://schemas.microsoft.com/office/drawing/2014/main" id="{EEBDEC52-FBEE-C545-97B4-E2277DBD79D1}"/>
              </a:ext>
            </a:extLst>
          </p:cNvPr>
          <p:cNvPicPr>
            <a:picLocks noChangeAspect="1"/>
          </p:cNvPicPr>
          <p:nvPr/>
        </p:nvPicPr>
        <p:blipFill>
          <a:blip r:embed="rId4"/>
          <a:stretch>
            <a:fillRect/>
          </a:stretch>
        </p:blipFill>
        <p:spPr>
          <a:xfrm>
            <a:off x="9226440" y="5892190"/>
            <a:ext cx="3198642" cy="1137210"/>
          </a:xfrm>
          <a:prstGeom prst="rect">
            <a:avLst/>
          </a:prstGeom>
        </p:spPr>
      </p:pic>
      <p:sp>
        <p:nvSpPr>
          <p:cNvPr id="7" name="Ondertitel 2">
            <a:extLst>
              <a:ext uri="{FF2B5EF4-FFF2-40B4-BE49-F238E27FC236}">
                <a16:creationId xmlns:a16="http://schemas.microsoft.com/office/drawing/2014/main" id="{5E1C8A6A-5B05-594A-BD26-899F81D31FAF}"/>
              </a:ext>
            </a:extLst>
          </p:cNvPr>
          <p:cNvSpPr txBox="1">
            <a:spLocks/>
          </p:cNvSpPr>
          <p:nvPr/>
        </p:nvSpPr>
        <p:spPr>
          <a:xfrm>
            <a:off x="451126" y="4046072"/>
            <a:ext cx="3618058" cy="5472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D4104B"/>
              </a:buClr>
              <a:buFont typeface="Arial" panose="020B0604020202020204" pitchFamily="34" charset="0"/>
              <a:buNone/>
              <a:defRPr sz="3200" kern="1200">
                <a:solidFill>
                  <a:schemeClr val="bg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Clr>
                <a:srgbClr val="D4104B"/>
              </a:buClr>
              <a:buFont typeface="Arial" panose="020B0604020202020204" pitchFamily="34" charset="0"/>
              <a:buNone/>
              <a:defRPr sz="2000" kern="1200">
                <a:solidFill>
                  <a:srgbClr val="0B485F"/>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Clr>
                <a:srgbClr val="D4104B"/>
              </a:buClr>
              <a:buFont typeface="Arial" panose="020B0604020202020204" pitchFamily="34" charset="0"/>
              <a:buNone/>
              <a:defRPr sz="1800" kern="1200">
                <a:solidFill>
                  <a:srgbClr val="0B485F"/>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Clr>
                <a:srgbClr val="D4104B"/>
              </a:buClr>
              <a:buFont typeface="Arial" panose="020B0604020202020204" pitchFamily="34" charset="0"/>
              <a:buNone/>
              <a:defRPr sz="1600" kern="1200">
                <a:solidFill>
                  <a:srgbClr val="0B485F"/>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Clr>
                <a:srgbClr val="D4104B"/>
              </a:buClr>
              <a:buFont typeface="Arial" panose="020B0604020202020204" pitchFamily="34" charset="0"/>
              <a:buNone/>
              <a:defRPr sz="1600" kern="1200">
                <a:solidFill>
                  <a:srgbClr val="0B485F"/>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400" dirty="0">
                <a:latin typeface="Poppins"/>
                <a:cs typeface="Poppins"/>
              </a:rPr>
              <a:t>Naslagwerk</a:t>
            </a:r>
            <a:endParaRPr lang="nl-NL" sz="2400" dirty="0"/>
          </a:p>
        </p:txBody>
      </p:sp>
      <p:sp>
        <p:nvSpPr>
          <p:cNvPr id="8" name="Titel 1">
            <a:extLst>
              <a:ext uri="{FF2B5EF4-FFF2-40B4-BE49-F238E27FC236}">
                <a16:creationId xmlns:a16="http://schemas.microsoft.com/office/drawing/2014/main" id="{061BBBBF-3E3C-C846-B493-33644B3C496A}"/>
              </a:ext>
            </a:extLst>
          </p:cNvPr>
          <p:cNvSpPr txBox="1">
            <a:spLocks/>
          </p:cNvSpPr>
          <p:nvPr/>
        </p:nvSpPr>
        <p:spPr>
          <a:xfrm>
            <a:off x="418731" y="2858666"/>
            <a:ext cx="3618058" cy="1555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1500" b="1" kern="1200">
                <a:solidFill>
                  <a:schemeClr val="bg1"/>
                </a:solidFill>
                <a:latin typeface="+mj-lt"/>
                <a:ea typeface="+mj-ea"/>
                <a:cs typeface="+mj-cs"/>
              </a:defRPr>
            </a:lvl1pPr>
          </a:lstStyle>
          <a:p>
            <a:r>
              <a:rPr lang="nl-NL" sz="8800" dirty="0">
                <a:latin typeface="Poppins SemiBold" pitchFamily="2" charset="77"/>
                <a:cs typeface="Poppins SemiBold" pitchFamily="2" charset="77"/>
              </a:rPr>
              <a:t>Beeld</a:t>
            </a:r>
          </a:p>
        </p:txBody>
      </p:sp>
      <p:sp>
        <p:nvSpPr>
          <p:cNvPr id="9" name="Ondertitel 2">
            <a:extLst>
              <a:ext uri="{FF2B5EF4-FFF2-40B4-BE49-F238E27FC236}">
                <a16:creationId xmlns:a16="http://schemas.microsoft.com/office/drawing/2014/main" id="{E111788F-1C11-BE47-A582-EF00C43DD58A}"/>
              </a:ext>
            </a:extLst>
          </p:cNvPr>
          <p:cNvSpPr txBox="1">
            <a:spLocks/>
          </p:cNvSpPr>
          <p:nvPr/>
        </p:nvSpPr>
        <p:spPr>
          <a:xfrm>
            <a:off x="491467" y="2448720"/>
            <a:ext cx="3618058" cy="6003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400" dirty="0" err="1">
                <a:latin typeface="Poppins" pitchFamily="2" charset="77"/>
                <a:cs typeface="Poppins" pitchFamily="2" charset="77"/>
              </a:rPr>
              <a:t>Gestaltwetten</a:t>
            </a:r>
            <a:endParaRPr lang="nl-NL" sz="2400" dirty="0">
              <a:latin typeface="Poppins" pitchFamily="2" charset="77"/>
              <a:cs typeface="Poppins" pitchFamily="2" charset="77"/>
            </a:endParaRPr>
          </a:p>
        </p:txBody>
      </p:sp>
    </p:spTree>
    <p:extLst>
      <p:ext uri="{BB962C8B-B14F-4D97-AF65-F5344CB8AC3E}">
        <p14:creationId xmlns:p14="http://schemas.microsoft.com/office/powerpoint/2010/main" val="363182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54BB77D-9EF3-8945-A8D8-961D99AD5FBD}"/>
              </a:ext>
            </a:extLst>
          </p:cNvPr>
          <p:cNvSpPr txBox="1">
            <a:spLocks/>
          </p:cNvSpPr>
          <p:nvPr/>
        </p:nvSpPr>
        <p:spPr>
          <a:xfrm>
            <a:off x="1464652" y="848712"/>
            <a:ext cx="9189672" cy="1677741"/>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11500" b="1" kern="1200">
                <a:solidFill>
                  <a:schemeClr val="bg1"/>
                </a:solidFill>
                <a:latin typeface="+mj-lt"/>
                <a:ea typeface="+mj-ea"/>
                <a:cs typeface="+mj-cs"/>
              </a:defRPr>
            </a:lvl1pPr>
          </a:lstStyle>
          <a:p>
            <a:r>
              <a:rPr lang="nl-NL" sz="8800" dirty="0">
                <a:latin typeface="Poppins SemiBold"/>
                <a:cs typeface="Poppins SemiBold"/>
              </a:rPr>
              <a:t>Focus op ZIEN</a:t>
            </a:r>
          </a:p>
          <a:p>
            <a:endParaRPr lang="nl-NL" sz="4000" i="1" dirty="0">
              <a:latin typeface="Poppins SemiBold" pitchFamily="2" charset="77"/>
              <a:cs typeface="Poppins SemiBold" pitchFamily="2" charset="77"/>
            </a:endParaRPr>
          </a:p>
          <a:p>
            <a:endParaRPr lang="nl-NL" sz="8800" dirty="0">
              <a:latin typeface="Poppins SemiBold" pitchFamily="2" charset="77"/>
              <a:cs typeface="Poppins SemiBold" pitchFamily="2" charset="77"/>
            </a:endParaRPr>
          </a:p>
        </p:txBody>
      </p:sp>
      <p:pic>
        <p:nvPicPr>
          <p:cNvPr id="2" name="Afbeelding 1">
            <a:extLst>
              <a:ext uri="{FF2B5EF4-FFF2-40B4-BE49-F238E27FC236}">
                <a16:creationId xmlns:a16="http://schemas.microsoft.com/office/drawing/2014/main" id="{5D7606AE-C3A6-359F-8A3F-0950722830CF}"/>
              </a:ext>
            </a:extLst>
          </p:cNvPr>
          <p:cNvPicPr>
            <a:picLocks noChangeAspect="1"/>
          </p:cNvPicPr>
          <p:nvPr/>
        </p:nvPicPr>
        <p:blipFill>
          <a:blip r:embed="rId3"/>
          <a:stretch>
            <a:fillRect/>
          </a:stretch>
        </p:blipFill>
        <p:spPr>
          <a:xfrm>
            <a:off x="1672797" y="2489201"/>
            <a:ext cx="8045493" cy="2993672"/>
          </a:xfrm>
          <a:prstGeom prst="rect">
            <a:avLst/>
          </a:prstGeom>
        </p:spPr>
      </p:pic>
    </p:spTree>
    <p:extLst>
      <p:ext uri="{BB962C8B-B14F-4D97-AF65-F5344CB8AC3E}">
        <p14:creationId xmlns:p14="http://schemas.microsoft.com/office/powerpoint/2010/main" val="423988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059488" y="-24492"/>
            <a:ext cx="6132512" cy="68824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6620146" y="1543385"/>
            <a:ext cx="5162693" cy="3970318"/>
          </a:xfrm>
          <a:prstGeom prst="rect">
            <a:avLst/>
          </a:prstGeom>
          <a:noFill/>
        </p:spPr>
        <p:txBody>
          <a:bodyPr wrap="square" rtlCol="0">
            <a:spAutoFit/>
          </a:bodyPr>
          <a:lstStyle/>
          <a:p>
            <a:pPr algn="l"/>
            <a:r>
              <a:rPr lang="nl-NL" b="1" i="0" dirty="0">
                <a:solidFill>
                  <a:schemeClr val="bg1"/>
                </a:solidFill>
                <a:effectLst/>
                <a:latin typeface="Poppins" panose="00000500000000000000" pitchFamily="2" charset="0"/>
                <a:cs typeface="Poppins" panose="00000500000000000000" pitchFamily="2" charset="0"/>
              </a:rPr>
              <a:t>Betekenis:</a:t>
            </a:r>
          </a:p>
          <a:p>
            <a:pPr marL="342900" indent="-342900" algn="l">
              <a:buAutoNum type="arabicPeriod"/>
            </a:pPr>
            <a:r>
              <a:rPr lang="nl-NL" b="0" i="0" dirty="0">
                <a:solidFill>
                  <a:schemeClr val="bg1"/>
                </a:solidFill>
                <a:effectLst/>
                <a:latin typeface="Poppins" panose="00000500000000000000" pitchFamily="2" charset="0"/>
                <a:cs typeface="Poppins" panose="00000500000000000000" pitchFamily="2" charset="0"/>
              </a:rPr>
              <a:t>De wet van voor- en achtergrond.</a:t>
            </a:r>
          </a:p>
          <a:p>
            <a:pPr marL="342900" indent="-342900" algn="l">
              <a:buAutoNum type="arabicPeriod"/>
            </a:pPr>
            <a:r>
              <a:rPr lang="nl-NL" b="0" i="0" dirty="0">
                <a:solidFill>
                  <a:schemeClr val="bg1"/>
                </a:solidFill>
                <a:effectLst/>
                <a:latin typeface="Poppins" panose="00000500000000000000" pitchFamily="2" charset="0"/>
                <a:cs typeface="Poppins" panose="00000500000000000000" pitchFamily="2" charset="0"/>
              </a:rPr>
              <a:t>De wet van de eenvoud.</a:t>
            </a:r>
          </a:p>
          <a:p>
            <a:pPr algn="l"/>
            <a:endParaRPr lang="nl-NL" b="1" dirty="0">
              <a:solidFill>
                <a:schemeClr val="bg1"/>
              </a:solidFill>
              <a:latin typeface="Poppins" panose="00000500000000000000" pitchFamily="2" charset="0"/>
              <a:cs typeface="Poppins" panose="00000500000000000000" pitchFamily="2" charset="0"/>
            </a:endParaRPr>
          </a:p>
          <a:p>
            <a:pPr algn="l"/>
            <a:r>
              <a:rPr lang="nl-NL" b="1" dirty="0">
                <a:solidFill>
                  <a:schemeClr val="bg1"/>
                </a:solidFill>
                <a:latin typeface="Poppins" panose="00000500000000000000" pitchFamily="2" charset="0"/>
                <a:cs typeface="Poppins" panose="00000500000000000000" pitchFamily="2" charset="0"/>
              </a:rPr>
              <a:t>Nabijheid:</a:t>
            </a:r>
            <a:endParaRPr lang="nl-NL" b="1" i="0" dirty="0">
              <a:solidFill>
                <a:schemeClr val="bg1"/>
              </a:solidFill>
              <a:effectLst/>
              <a:latin typeface="Poppins" panose="00000500000000000000" pitchFamily="2" charset="0"/>
              <a:cs typeface="Poppins" panose="00000500000000000000" pitchFamily="2" charset="0"/>
            </a:endParaRPr>
          </a:p>
          <a:p>
            <a:pPr algn="l"/>
            <a:r>
              <a:rPr lang="nl-NL" b="0" i="0" dirty="0">
                <a:solidFill>
                  <a:schemeClr val="bg1"/>
                </a:solidFill>
                <a:effectLst/>
                <a:latin typeface="Poppins" panose="00000500000000000000" pitchFamily="2" charset="0"/>
                <a:cs typeface="Poppins" panose="00000500000000000000" pitchFamily="2" charset="0"/>
              </a:rPr>
              <a:t>3.  De wet van de nabijheid.</a:t>
            </a:r>
          </a:p>
          <a:p>
            <a:pPr algn="l"/>
            <a:endParaRPr lang="nl-NL" b="1" dirty="0">
              <a:solidFill>
                <a:schemeClr val="bg1"/>
              </a:solidFill>
              <a:latin typeface="Poppins" panose="00000500000000000000" pitchFamily="2" charset="0"/>
              <a:cs typeface="Poppins" panose="00000500000000000000" pitchFamily="2" charset="0"/>
            </a:endParaRPr>
          </a:p>
          <a:p>
            <a:pPr algn="l"/>
            <a:r>
              <a:rPr lang="nl-NL" b="1" dirty="0" err="1">
                <a:solidFill>
                  <a:schemeClr val="bg1"/>
                </a:solidFill>
                <a:latin typeface="Poppins" panose="00000500000000000000" pitchFamily="2" charset="0"/>
                <a:cs typeface="Poppins" panose="00000500000000000000" pitchFamily="2" charset="0"/>
              </a:rPr>
              <a:t>Similariteit</a:t>
            </a:r>
            <a:r>
              <a:rPr lang="nl-NL" b="1" dirty="0">
                <a:solidFill>
                  <a:schemeClr val="bg1"/>
                </a:solidFill>
                <a:latin typeface="Poppins" panose="00000500000000000000" pitchFamily="2" charset="0"/>
                <a:cs typeface="Poppins" panose="00000500000000000000" pitchFamily="2" charset="0"/>
              </a:rPr>
              <a:t>: </a:t>
            </a:r>
            <a:endParaRPr lang="nl-NL" b="1" i="0" dirty="0">
              <a:solidFill>
                <a:schemeClr val="bg1"/>
              </a:solidFill>
              <a:effectLst/>
              <a:latin typeface="Poppins" panose="00000500000000000000" pitchFamily="2" charset="0"/>
              <a:cs typeface="Poppins" panose="00000500000000000000" pitchFamily="2" charset="0"/>
            </a:endParaRPr>
          </a:p>
          <a:p>
            <a:pPr marL="342900" indent="-342900" algn="l">
              <a:buAutoNum type="arabicPeriod" startAt="4"/>
            </a:pPr>
            <a:r>
              <a:rPr lang="nl-NL" b="0" i="0" dirty="0">
                <a:solidFill>
                  <a:schemeClr val="bg1"/>
                </a:solidFill>
                <a:effectLst/>
                <a:latin typeface="Poppins" panose="00000500000000000000" pitchFamily="2" charset="0"/>
                <a:cs typeface="Poppins" panose="00000500000000000000" pitchFamily="2" charset="0"/>
              </a:rPr>
              <a:t>De wet van overeenkomst.</a:t>
            </a:r>
          </a:p>
          <a:p>
            <a:pPr marL="342900" indent="-342900" algn="l">
              <a:buAutoNum type="arabicPeriod" startAt="4"/>
            </a:pPr>
            <a:r>
              <a:rPr lang="nl-NL" b="0" i="0" dirty="0">
                <a:solidFill>
                  <a:schemeClr val="bg1"/>
                </a:solidFill>
                <a:effectLst/>
                <a:latin typeface="Poppins" panose="00000500000000000000" pitchFamily="2" charset="0"/>
                <a:cs typeface="Poppins" panose="00000500000000000000" pitchFamily="2" charset="0"/>
              </a:rPr>
              <a:t>De wet van de symmetrie.</a:t>
            </a:r>
          </a:p>
          <a:p>
            <a:pPr marL="342900" indent="-342900" algn="l">
              <a:buAutoNum type="arabicPeriod" startAt="4"/>
            </a:pPr>
            <a:r>
              <a:rPr lang="nl-NL" b="0" i="0" dirty="0">
                <a:solidFill>
                  <a:schemeClr val="bg1"/>
                </a:solidFill>
                <a:effectLst/>
                <a:latin typeface="Poppins" panose="00000500000000000000" pitchFamily="2" charset="0"/>
                <a:cs typeface="Poppins" panose="00000500000000000000" pitchFamily="2" charset="0"/>
              </a:rPr>
              <a:t>De wet van de gelijke achtergrond. </a:t>
            </a:r>
          </a:p>
          <a:p>
            <a:pPr marL="342900" indent="-342900" algn="l">
              <a:buAutoNum type="arabicPeriod" startAt="4"/>
            </a:pPr>
            <a:r>
              <a:rPr lang="nl-NL" b="0" i="0" dirty="0">
                <a:solidFill>
                  <a:schemeClr val="bg1"/>
                </a:solidFill>
                <a:effectLst/>
                <a:latin typeface="Poppins" panose="00000500000000000000" pitchFamily="2" charset="0"/>
                <a:cs typeface="Poppins" panose="00000500000000000000" pitchFamily="2" charset="0"/>
              </a:rPr>
              <a:t>De wet van de ingevulde hiaat</a:t>
            </a:r>
          </a:p>
          <a:p>
            <a:pPr marL="342900" indent="-342900" algn="l">
              <a:buAutoNum type="arabicPeriod" startAt="4"/>
            </a:pPr>
            <a:r>
              <a:rPr lang="nl-NL" dirty="0">
                <a:solidFill>
                  <a:schemeClr val="bg1"/>
                </a:solidFill>
                <a:latin typeface="Poppins" panose="00000500000000000000" pitchFamily="2" charset="0"/>
                <a:cs typeface="Poppins" panose="00000500000000000000" pitchFamily="2" charset="0"/>
              </a:rPr>
              <a:t>De wet van de continuïteit. </a:t>
            </a:r>
          </a:p>
          <a:p>
            <a:pPr marL="342900" indent="-342900" algn="l">
              <a:buAutoNum type="arabicPeriod" startAt="4"/>
            </a:pPr>
            <a:r>
              <a:rPr lang="nl-NL" dirty="0">
                <a:solidFill>
                  <a:schemeClr val="bg1"/>
                </a:solidFill>
                <a:latin typeface="Poppins" panose="00000500000000000000" pitchFamily="2" charset="0"/>
                <a:cs typeface="Poppins" panose="00000500000000000000" pitchFamily="2" charset="0"/>
              </a:rPr>
              <a:t>De wet van de ervaring.</a:t>
            </a:r>
            <a:endParaRPr lang="nl-NL" b="0" i="0" dirty="0">
              <a:solidFill>
                <a:schemeClr val="bg1"/>
              </a:solidFill>
              <a:effectLst/>
              <a:latin typeface="Poppins" panose="00000500000000000000" pitchFamily="2" charset="0"/>
              <a:cs typeface="Poppins" panose="00000500000000000000" pitchFamily="2" charset="0"/>
            </a:endParaRP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4956806" cy="1477328"/>
          </a:xfrm>
          <a:prstGeom prst="rect">
            <a:avLst/>
          </a:prstGeom>
          <a:noFill/>
        </p:spPr>
        <p:txBody>
          <a:bodyPr wrap="none" rtlCol="0">
            <a:spAutoFit/>
          </a:bodyPr>
          <a:lstStyle/>
          <a:p>
            <a:r>
              <a:rPr lang="nl-NL" sz="7200" b="1" dirty="0">
                <a:solidFill>
                  <a:schemeClr val="accent6">
                    <a:lumMod val="60000"/>
                    <a:lumOff val="40000"/>
                  </a:schemeClr>
                </a:solidFill>
                <a:latin typeface="Poppins" panose="00000500000000000000" pitchFamily="2" charset="0"/>
                <a:cs typeface="Poppins" panose="00000500000000000000" pitchFamily="2" charset="0"/>
              </a:rPr>
              <a:t>De wetten</a:t>
            </a:r>
          </a:p>
          <a:p>
            <a:endParaRPr lang="nl-NL" dirty="0">
              <a:solidFill>
                <a:schemeClr val="accent6">
                  <a:lumMod val="60000"/>
                  <a:lumOff val="40000"/>
                </a:schemeClr>
              </a:solidFill>
            </a:endParaRPr>
          </a:p>
        </p:txBody>
      </p:sp>
    </p:spTree>
    <p:extLst>
      <p:ext uri="{BB962C8B-B14F-4D97-AF65-F5344CB8AC3E}">
        <p14:creationId xmlns:p14="http://schemas.microsoft.com/office/powerpoint/2010/main" val="245129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059488" y="-24492"/>
            <a:ext cx="6132512" cy="68824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6640024" y="2596933"/>
            <a:ext cx="5162693" cy="646331"/>
          </a:xfrm>
          <a:prstGeom prst="rect">
            <a:avLst/>
          </a:prstGeom>
          <a:noFill/>
        </p:spPr>
        <p:txBody>
          <a:bodyPr wrap="square" rtlCol="0">
            <a:spAutoFit/>
          </a:bodyPr>
          <a:lstStyle/>
          <a:p>
            <a:pPr algn="l"/>
            <a:r>
              <a:rPr lang="nl-NL" b="1" i="0" dirty="0">
                <a:solidFill>
                  <a:schemeClr val="bg1"/>
                </a:solidFill>
                <a:effectLst/>
                <a:latin typeface="Poppins" panose="00000500000000000000" pitchFamily="2" charset="0"/>
                <a:cs typeface="Poppins" panose="00000500000000000000" pitchFamily="2" charset="0"/>
              </a:rPr>
              <a:t>Wat zie je (eerst)? Wat is de (onbewuste) invloed op de  boodschap (betekenis)?</a:t>
            </a:r>
            <a:endParaRPr lang="nl-NL" b="0" i="0" dirty="0">
              <a:solidFill>
                <a:schemeClr val="bg1"/>
              </a:solidFill>
              <a:effectLst/>
              <a:latin typeface="Poppins" panose="00000500000000000000" pitchFamily="2" charset="0"/>
              <a:cs typeface="Poppins" panose="00000500000000000000" pitchFamily="2" charset="0"/>
            </a:endParaRP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10690747" cy="1477328"/>
          </a:xfrm>
          <a:prstGeom prst="rect">
            <a:avLst/>
          </a:prstGeom>
          <a:noFill/>
        </p:spPr>
        <p:txBody>
          <a:bodyPr wrap="none" rtlCol="0">
            <a:spAutoFit/>
          </a:bodyPr>
          <a:lstStyle/>
          <a:p>
            <a:r>
              <a:rPr lang="nl-NL" sz="7200" b="1" dirty="0">
                <a:solidFill>
                  <a:schemeClr val="accent3">
                    <a:lumMod val="75000"/>
                  </a:schemeClr>
                </a:solidFill>
                <a:latin typeface="Poppins" panose="00000500000000000000" pitchFamily="2" charset="0"/>
                <a:cs typeface="Poppins" panose="00000500000000000000" pitchFamily="2" charset="0"/>
              </a:rPr>
              <a:t>1. </a:t>
            </a:r>
            <a:r>
              <a:rPr lang="nl-NL" sz="7200" b="1" dirty="0" err="1">
                <a:solidFill>
                  <a:schemeClr val="accent3">
                    <a:lumMod val="75000"/>
                  </a:schemeClr>
                </a:solidFill>
                <a:latin typeface="Poppins" panose="00000500000000000000" pitchFamily="2" charset="0"/>
                <a:cs typeface="Poppins" panose="00000500000000000000" pitchFamily="2" charset="0"/>
              </a:rPr>
              <a:t>Voor-en</a:t>
            </a:r>
            <a:r>
              <a:rPr lang="nl-NL" sz="7200" b="1" dirty="0">
                <a:solidFill>
                  <a:schemeClr val="accent3">
                    <a:lumMod val="75000"/>
                  </a:schemeClr>
                </a:solidFill>
                <a:latin typeface="Poppins" panose="00000500000000000000" pitchFamily="2" charset="0"/>
                <a:cs typeface="Poppins" panose="00000500000000000000" pitchFamily="2" charset="0"/>
              </a:rPr>
              <a:t> </a:t>
            </a:r>
            <a:r>
              <a:rPr lang="nl-NL" sz="7200" b="1" dirty="0" err="1">
                <a:solidFill>
                  <a:schemeClr val="accent3">
                    <a:lumMod val="75000"/>
                  </a:schemeClr>
                </a:solidFill>
                <a:latin typeface="Poppins" panose="00000500000000000000" pitchFamily="2" charset="0"/>
                <a:cs typeface="Poppins" panose="00000500000000000000" pitchFamily="2" charset="0"/>
              </a:rPr>
              <a:t>achtegrond</a:t>
            </a:r>
            <a:endParaRPr lang="nl-NL" sz="7200" b="1" dirty="0">
              <a:solidFill>
                <a:schemeClr val="accent3">
                  <a:lumMod val="75000"/>
                </a:schemeClr>
              </a:solidFill>
              <a:latin typeface="Poppins" panose="00000500000000000000" pitchFamily="2" charset="0"/>
              <a:cs typeface="Poppins" panose="00000500000000000000" pitchFamily="2" charset="0"/>
            </a:endParaRPr>
          </a:p>
          <a:p>
            <a:endParaRPr lang="nl-NL" dirty="0"/>
          </a:p>
        </p:txBody>
      </p:sp>
      <p:pic>
        <p:nvPicPr>
          <p:cNvPr id="2" name="Afbeelding 1">
            <a:extLst>
              <a:ext uri="{FF2B5EF4-FFF2-40B4-BE49-F238E27FC236}">
                <a16:creationId xmlns:a16="http://schemas.microsoft.com/office/drawing/2014/main" id="{08538996-20CA-BB7A-0CC7-70C5CA72FFB4}"/>
              </a:ext>
            </a:extLst>
          </p:cNvPr>
          <p:cNvPicPr>
            <a:picLocks noChangeAspect="1"/>
          </p:cNvPicPr>
          <p:nvPr/>
        </p:nvPicPr>
        <p:blipFill>
          <a:blip r:embed="rId3"/>
          <a:stretch>
            <a:fillRect/>
          </a:stretch>
        </p:blipFill>
        <p:spPr>
          <a:xfrm>
            <a:off x="665324" y="2679461"/>
            <a:ext cx="2482740" cy="3548106"/>
          </a:xfrm>
          <a:prstGeom prst="rect">
            <a:avLst/>
          </a:prstGeom>
        </p:spPr>
      </p:pic>
      <p:pic>
        <p:nvPicPr>
          <p:cNvPr id="3" name="Picture 8" descr="Grid drawing Learning Activities | Mr. Knight Art">
            <a:extLst>
              <a:ext uri="{FF2B5EF4-FFF2-40B4-BE49-F238E27FC236}">
                <a16:creationId xmlns:a16="http://schemas.microsoft.com/office/drawing/2014/main" id="{1C7634C4-DC4A-D835-A63A-980322665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649" y="2679461"/>
            <a:ext cx="2508621" cy="354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6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963F7C1-D060-8D45-9C37-1DE20F970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671" y="256957"/>
            <a:ext cx="4897575" cy="317204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4">
            <a:extLst>
              <a:ext uri="{FF2B5EF4-FFF2-40B4-BE49-F238E27FC236}">
                <a16:creationId xmlns:a16="http://schemas.microsoft.com/office/drawing/2014/main" id="{8605534B-AFAD-D183-0686-707FD88A7564}"/>
              </a:ext>
            </a:extLst>
          </p:cNvPr>
          <p:cNvPicPr>
            <a:picLocks noChangeAspect="1"/>
          </p:cNvPicPr>
          <p:nvPr/>
        </p:nvPicPr>
        <p:blipFill>
          <a:blip r:embed="rId4"/>
          <a:stretch>
            <a:fillRect/>
          </a:stretch>
        </p:blipFill>
        <p:spPr>
          <a:xfrm>
            <a:off x="6059078" y="1697994"/>
            <a:ext cx="1912427" cy="1045311"/>
          </a:xfrm>
          <a:prstGeom prst="rect">
            <a:avLst/>
          </a:prstGeom>
        </p:spPr>
      </p:pic>
      <p:pic>
        <p:nvPicPr>
          <p:cNvPr id="7" name="Picture 6">
            <a:extLst>
              <a:ext uri="{FF2B5EF4-FFF2-40B4-BE49-F238E27FC236}">
                <a16:creationId xmlns:a16="http://schemas.microsoft.com/office/drawing/2014/main" id="{29624B2F-32DF-C0D3-C8D8-2120C8E8D9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0809" y="3573375"/>
            <a:ext cx="1849053" cy="1849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973E78F-3497-E78B-1EDF-1847DE6300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2703" y="2932043"/>
            <a:ext cx="2688802" cy="38411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NCCOB - 'See The Reality' Poster Campaign on Behance">
            <a:extLst>
              <a:ext uri="{FF2B5EF4-FFF2-40B4-BE49-F238E27FC236}">
                <a16:creationId xmlns:a16="http://schemas.microsoft.com/office/drawing/2014/main" id="{900E9A69-5A03-7FB3-1DD2-1AE06D6E22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319" y="3573376"/>
            <a:ext cx="1613927" cy="31533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ese Brilliant Ads Use Optical Illusions To Encourage People To Wear A Mask">
            <a:extLst>
              <a:ext uri="{FF2B5EF4-FFF2-40B4-BE49-F238E27FC236}">
                <a16:creationId xmlns:a16="http://schemas.microsoft.com/office/drawing/2014/main" id="{FE1D7ECA-F5DA-D1B2-1A7A-0C475272E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1419" y="326394"/>
            <a:ext cx="3654910" cy="56651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3D74D76-D732-944B-79F5-2797FF2EC5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8228" y="5566802"/>
            <a:ext cx="2061634" cy="11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30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0" y="0"/>
            <a:ext cx="6132512" cy="68824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10132902" cy="4062651"/>
          </a:xfrm>
          <a:prstGeom prst="rect">
            <a:avLst/>
          </a:prstGeom>
          <a:noFill/>
        </p:spPr>
        <p:txBody>
          <a:bodyPr wrap="none" rtlCol="0">
            <a:spAutoFit/>
          </a:bodyPr>
          <a:lstStyle/>
          <a:p>
            <a:r>
              <a:rPr lang="nl-NL" sz="7200" b="1" dirty="0">
                <a:solidFill>
                  <a:schemeClr val="accent6">
                    <a:lumMod val="60000"/>
                    <a:lumOff val="40000"/>
                  </a:schemeClr>
                </a:solidFill>
                <a:latin typeface="Poppins" panose="00000500000000000000" pitchFamily="2" charset="0"/>
                <a:cs typeface="Poppins" panose="00000500000000000000" pitchFamily="2" charset="0"/>
              </a:rPr>
              <a:t>2. Eenvoud</a:t>
            </a:r>
          </a:p>
          <a:p>
            <a:endParaRPr lang="nl-NL" sz="7200" b="1" dirty="0">
              <a:solidFill>
                <a:schemeClr val="accent6">
                  <a:lumMod val="60000"/>
                  <a:lumOff val="40000"/>
                </a:schemeClr>
              </a:solidFill>
              <a:latin typeface="Poppins" panose="00000500000000000000" pitchFamily="2" charset="0"/>
              <a:cs typeface="Poppins" panose="00000500000000000000" pitchFamily="2" charset="0"/>
            </a:endParaRPr>
          </a:p>
          <a:p>
            <a:r>
              <a:rPr lang="nl-NL" sz="9600" b="1" dirty="0">
                <a:solidFill>
                  <a:schemeClr val="accent6">
                    <a:lumMod val="60000"/>
                    <a:lumOff val="40000"/>
                  </a:schemeClr>
                </a:solidFill>
                <a:latin typeface="Poppins" panose="00000500000000000000" pitchFamily="2" charset="0"/>
                <a:cs typeface="Poppins" panose="00000500000000000000" pitchFamily="2" charset="0"/>
              </a:rPr>
              <a:t>     “</a:t>
            </a:r>
            <a:r>
              <a:rPr lang="nl-NL" sz="9600" b="1" dirty="0" err="1">
                <a:solidFill>
                  <a:schemeClr val="accent6">
                    <a:lumMod val="60000"/>
                    <a:lumOff val="40000"/>
                  </a:schemeClr>
                </a:solidFill>
                <a:latin typeface="Poppins" panose="00000500000000000000" pitchFamily="2" charset="0"/>
                <a:cs typeface="Poppins" panose="00000500000000000000" pitchFamily="2" charset="0"/>
              </a:rPr>
              <a:t>less</a:t>
            </a:r>
            <a:r>
              <a:rPr lang="nl-NL" sz="9600" b="1" dirty="0">
                <a:solidFill>
                  <a:schemeClr val="accent6">
                    <a:lumMod val="60000"/>
                    <a:lumOff val="40000"/>
                  </a:schemeClr>
                </a:solidFill>
                <a:latin typeface="Poppins" panose="00000500000000000000" pitchFamily="2" charset="0"/>
                <a:cs typeface="Poppins" panose="00000500000000000000" pitchFamily="2" charset="0"/>
              </a:rPr>
              <a:t> is more” </a:t>
            </a:r>
          </a:p>
          <a:p>
            <a:endParaRPr lang="nl-NL" dirty="0">
              <a:solidFill>
                <a:schemeClr val="accent6">
                  <a:lumMod val="60000"/>
                  <a:lumOff val="40000"/>
                </a:schemeClr>
              </a:solidFill>
            </a:endParaRPr>
          </a:p>
        </p:txBody>
      </p:sp>
    </p:spTree>
    <p:extLst>
      <p:ext uri="{BB962C8B-B14F-4D97-AF65-F5344CB8AC3E}">
        <p14:creationId xmlns:p14="http://schemas.microsoft.com/office/powerpoint/2010/main" val="69818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9FE2"/>
        </a:solidFill>
        <a:effectLst/>
      </p:bgPr>
    </p:bg>
    <p:spTree>
      <p:nvGrpSpPr>
        <p:cNvPr id="1" name=""/>
        <p:cNvGrpSpPr/>
        <p:nvPr/>
      </p:nvGrpSpPr>
      <p:grpSpPr>
        <a:xfrm>
          <a:off x="0" y="0"/>
          <a:ext cx="0" cy="0"/>
          <a:chOff x="0" y="0"/>
          <a:chExt cx="0" cy="0"/>
        </a:xfrm>
      </p:grpSpPr>
      <p:pic>
        <p:nvPicPr>
          <p:cNvPr id="3" name="Afbeelding 4" descr="Afbeelding met boek, doos, toren, speelgoed&#10;&#10;Automatisch gegenereerde beschrijving">
            <a:extLst>
              <a:ext uri="{FF2B5EF4-FFF2-40B4-BE49-F238E27FC236}">
                <a16:creationId xmlns:a16="http://schemas.microsoft.com/office/drawing/2014/main" id="{C1F2A8CC-F703-3295-FE17-73B3D27A656E}"/>
              </a:ext>
            </a:extLst>
          </p:cNvPr>
          <p:cNvPicPr>
            <a:picLocks noChangeAspect="1"/>
          </p:cNvPicPr>
          <p:nvPr/>
        </p:nvPicPr>
        <p:blipFill>
          <a:blip r:embed="rId3"/>
          <a:stretch>
            <a:fillRect/>
          </a:stretch>
        </p:blipFill>
        <p:spPr>
          <a:xfrm>
            <a:off x="317221" y="137760"/>
            <a:ext cx="2496223" cy="3104128"/>
          </a:xfrm>
          <a:prstGeom prst="rect">
            <a:avLst/>
          </a:prstGeom>
        </p:spPr>
      </p:pic>
      <p:pic>
        <p:nvPicPr>
          <p:cNvPr id="4" name="Afbeelding 6">
            <a:extLst>
              <a:ext uri="{FF2B5EF4-FFF2-40B4-BE49-F238E27FC236}">
                <a16:creationId xmlns:a16="http://schemas.microsoft.com/office/drawing/2014/main" id="{F04AEAF7-A4FB-E6FA-7103-15C5551F47AE}"/>
              </a:ext>
            </a:extLst>
          </p:cNvPr>
          <p:cNvPicPr>
            <a:picLocks noChangeAspect="1"/>
          </p:cNvPicPr>
          <p:nvPr/>
        </p:nvPicPr>
        <p:blipFill>
          <a:blip r:embed="rId4"/>
          <a:stretch>
            <a:fillRect/>
          </a:stretch>
        </p:blipFill>
        <p:spPr>
          <a:xfrm>
            <a:off x="5543155" y="606287"/>
            <a:ext cx="1373535" cy="1887047"/>
          </a:xfrm>
          <a:prstGeom prst="rect">
            <a:avLst/>
          </a:prstGeom>
        </p:spPr>
      </p:pic>
      <p:pic>
        <p:nvPicPr>
          <p:cNvPr id="5" name="Picture 4" descr="Olympische vlag - Wikipedia">
            <a:extLst>
              <a:ext uri="{FF2B5EF4-FFF2-40B4-BE49-F238E27FC236}">
                <a16:creationId xmlns:a16="http://schemas.microsoft.com/office/drawing/2014/main" id="{7065D872-ED1C-9E39-2776-40679E7C5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265" y="2004493"/>
            <a:ext cx="2347669" cy="1562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ess is more' even in Marketing | Minimalist Marketing in 2020 | Ads  creative, Creative advertising, Print ads">
            <a:extLst>
              <a:ext uri="{FF2B5EF4-FFF2-40B4-BE49-F238E27FC236}">
                <a16:creationId xmlns:a16="http://schemas.microsoft.com/office/drawing/2014/main" id="{7B61918C-3546-9FEA-59EC-AFB7DF8B4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155" y="2617085"/>
            <a:ext cx="2994558" cy="4062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06B6912D-4470-1BC3-5A3B-30D35C1077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9264" y="137760"/>
            <a:ext cx="2347669" cy="1767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ess is more en 130 affiches | Publicité intelligente, Création  publicitaire, Publicité imprimée">
            <a:extLst>
              <a:ext uri="{FF2B5EF4-FFF2-40B4-BE49-F238E27FC236}">
                <a16:creationId xmlns:a16="http://schemas.microsoft.com/office/drawing/2014/main" id="{27D233FE-653A-99BD-D6F7-D3AD25C2B7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263" y="3745467"/>
            <a:ext cx="2347669" cy="29345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0B1F2DD9-D1A6-4548-F11C-F1BE95B43C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3934" y="2617085"/>
            <a:ext cx="3165877" cy="31658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ess is More – Minimalist Lego Ad by Jung von Matt - Pondly | Lego poster,  Lego print, Creative advertising">
            <a:extLst>
              <a:ext uri="{FF2B5EF4-FFF2-40B4-BE49-F238E27FC236}">
                <a16:creationId xmlns:a16="http://schemas.microsoft.com/office/drawing/2014/main" id="{3CCC581B-63FA-C5F4-8C81-7C0900A94A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911" y="289606"/>
            <a:ext cx="3118484" cy="220372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FAD6C7F-80FB-9DEE-DDA5-7ED78165B7C3}"/>
              </a:ext>
            </a:extLst>
          </p:cNvPr>
          <p:cNvSpPr txBox="1"/>
          <p:nvPr/>
        </p:nvSpPr>
        <p:spPr>
          <a:xfrm>
            <a:off x="184239" y="3429000"/>
            <a:ext cx="2618801" cy="2031325"/>
          </a:xfrm>
          <a:prstGeom prst="rect">
            <a:avLst/>
          </a:prstGeom>
          <a:noFill/>
        </p:spPr>
        <p:txBody>
          <a:bodyPr wrap="square" rtlCol="0">
            <a:spAutoFit/>
          </a:bodyPr>
          <a:lstStyle/>
          <a:p>
            <a:pPr algn="l"/>
            <a:r>
              <a:rPr lang="nl-NL" b="1" i="0" dirty="0">
                <a:solidFill>
                  <a:schemeClr val="bg1"/>
                </a:solidFill>
                <a:effectLst/>
                <a:latin typeface="Poppins" panose="00000500000000000000" pitchFamily="2" charset="0"/>
                <a:cs typeface="Poppins" panose="00000500000000000000" pitchFamily="2" charset="0"/>
              </a:rPr>
              <a:t>Veel vertellen met weinig beeldelementen.</a:t>
            </a:r>
          </a:p>
          <a:p>
            <a:pPr algn="l"/>
            <a:endParaRPr lang="nl-NL" b="1" dirty="0">
              <a:solidFill>
                <a:schemeClr val="bg1"/>
              </a:solidFill>
              <a:latin typeface="Poppins" panose="00000500000000000000" pitchFamily="2" charset="0"/>
              <a:cs typeface="Poppins" panose="00000500000000000000" pitchFamily="2" charset="0"/>
            </a:endParaRPr>
          </a:p>
          <a:p>
            <a:pPr algn="l"/>
            <a:r>
              <a:rPr lang="nl-NL" b="1" i="0" dirty="0">
                <a:solidFill>
                  <a:schemeClr val="bg1"/>
                </a:solidFill>
                <a:effectLst/>
                <a:latin typeface="Poppins" panose="00000500000000000000" pitchFamily="2" charset="0"/>
                <a:cs typeface="Poppins" panose="00000500000000000000" pitchFamily="2" charset="0"/>
              </a:rPr>
              <a:t>Kijker is slimmer dan je denkt! </a:t>
            </a:r>
          </a:p>
          <a:p>
            <a:pPr algn="l"/>
            <a:endParaRPr lang="nl-NL" b="0" i="0" dirty="0">
              <a:solidFill>
                <a:schemeClr val="bg1"/>
              </a:solidFill>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698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9107460-4FC3-4A5D-8E51-15AC69CE7C10}"/>
              </a:ext>
            </a:extLst>
          </p:cNvPr>
          <p:cNvSpPr/>
          <p:nvPr/>
        </p:nvSpPr>
        <p:spPr>
          <a:xfrm>
            <a:off x="6204115" y="-24492"/>
            <a:ext cx="6132512" cy="68824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6D83179-A534-4B97-ABDE-3E782F292A9C}"/>
              </a:ext>
            </a:extLst>
          </p:cNvPr>
          <p:cNvSpPr txBox="1"/>
          <p:nvPr/>
        </p:nvSpPr>
        <p:spPr>
          <a:xfrm>
            <a:off x="6640024" y="2596933"/>
            <a:ext cx="5162693" cy="923330"/>
          </a:xfrm>
          <a:prstGeom prst="rect">
            <a:avLst/>
          </a:prstGeom>
          <a:noFill/>
        </p:spPr>
        <p:txBody>
          <a:bodyPr wrap="square" rtlCol="0">
            <a:spAutoFit/>
          </a:bodyPr>
          <a:lstStyle/>
          <a:p>
            <a:pPr algn="l"/>
            <a:r>
              <a:rPr lang="nl-NL" b="1" i="0" dirty="0">
                <a:solidFill>
                  <a:schemeClr val="bg1"/>
                </a:solidFill>
                <a:effectLst/>
                <a:latin typeface="Poppins" panose="00000500000000000000" pitchFamily="2" charset="0"/>
                <a:cs typeface="Poppins" panose="00000500000000000000" pitchFamily="2" charset="0"/>
              </a:rPr>
              <a:t>Ordening beeldelementen. </a:t>
            </a:r>
          </a:p>
          <a:p>
            <a:pPr algn="l"/>
            <a:r>
              <a:rPr lang="nl-NL" b="1" dirty="0">
                <a:solidFill>
                  <a:schemeClr val="bg1"/>
                </a:solidFill>
                <a:latin typeface="Poppins" panose="00000500000000000000" pitchFamily="2" charset="0"/>
                <a:cs typeface="Poppins" panose="00000500000000000000" pitchFamily="2" charset="0"/>
              </a:rPr>
              <a:t>De doelgroep zoet onderdelen als een geheel, hoe lees je de boodschap?</a:t>
            </a:r>
            <a:endParaRPr lang="nl-NL" b="0" i="0" dirty="0">
              <a:solidFill>
                <a:schemeClr val="bg1"/>
              </a:solidFill>
              <a:effectLst/>
              <a:latin typeface="Poppins" panose="00000500000000000000" pitchFamily="2" charset="0"/>
              <a:cs typeface="Poppins" panose="00000500000000000000" pitchFamily="2" charset="0"/>
            </a:endParaRPr>
          </a:p>
        </p:txBody>
      </p:sp>
      <p:sp>
        <p:nvSpPr>
          <p:cNvPr id="6" name="Tekstvak 5">
            <a:extLst>
              <a:ext uri="{FF2B5EF4-FFF2-40B4-BE49-F238E27FC236}">
                <a16:creationId xmlns:a16="http://schemas.microsoft.com/office/drawing/2014/main" id="{B8996D4D-3C87-D340-AA99-C090FE65E96A}"/>
              </a:ext>
            </a:extLst>
          </p:cNvPr>
          <p:cNvSpPr txBox="1"/>
          <p:nvPr/>
        </p:nvSpPr>
        <p:spPr>
          <a:xfrm>
            <a:off x="493897" y="927159"/>
            <a:ext cx="5710218" cy="1200329"/>
          </a:xfrm>
          <a:prstGeom prst="rect">
            <a:avLst/>
          </a:prstGeom>
          <a:noFill/>
        </p:spPr>
        <p:txBody>
          <a:bodyPr wrap="none" rtlCol="0">
            <a:spAutoFit/>
          </a:bodyPr>
          <a:lstStyle/>
          <a:p>
            <a:r>
              <a:rPr lang="nl-NL" sz="7200" b="1" dirty="0">
                <a:solidFill>
                  <a:schemeClr val="accent5">
                    <a:lumMod val="40000"/>
                    <a:lumOff val="60000"/>
                  </a:schemeClr>
                </a:solidFill>
                <a:latin typeface="Poppins" panose="00000500000000000000" pitchFamily="2" charset="0"/>
                <a:cs typeface="Poppins" panose="00000500000000000000" pitchFamily="2" charset="0"/>
              </a:rPr>
              <a:t>3. Nabijheid</a:t>
            </a:r>
            <a:endParaRPr lang="nl-NL" dirty="0">
              <a:solidFill>
                <a:schemeClr val="accent5">
                  <a:lumMod val="40000"/>
                  <a:lumOff val="60000"/>
                </a:schemeClr>
              </a:solidFill>
            </a:endParaRPr>
          </a:p>
        </p:txBody>
      </p:sp>
      <p:pic>
        <p:nvPicPr>
          <p:cNvPr id="7" name="Afbeelding 9" descr="Afbeelding met tekening&#10;&#10;Automatisch gegenereerde beschrijving">
            <a:extLst>
              <a:ext uri="{FF2B5EF4-FFF2-40B4-BE49-F238E27FC236}">
                <a16:creationId xmlns:a16="http://schemas.microsoft.com/office/drawing/2014/main" id="{A113CD9D-F10E-1B0F-BE7E-D3EBCAF21773}"/>
              </a:ext>
            </a:extLst>
          </p:cNvPr>
          <p:cNvPicPr>
            <a:picLocks noChangeAspect="1"/>
          </p:cNvPicPr>
          <p:nvPr/>
        </p:nvPicPr>
        <p:blipFill>
          <a:blip r:embed="rId3"/>
          <a:stretch>
            <a:fillRect/>
          </a:stretch>
        </p:blipFill>
        <p:spPr>
          <a:xfrm>
            <a:off x="1605532" y="2274478"/>
            <a:ext cx="2638478" cy="3936325"/>
          </a:xfrm>
          <a:prstGeom prst="rect">
            <a:avLst/>
          </a:prstGeom>
        </p:spPr>
      </p:pic>
    </p:spTree>
    <p:extLst>
      <p:ext uri="{BB962C8B-B14F-4D97-AF65-F5344CB8AC3E}">
        <p14:creationId xmlns:p14="http://schemas.microsoft.com/office/powerpoint/2010/main" val="2428140773"/>
      </p:ext>
    </p:extLst>
  </p:cSld>
  <p:clrMapOvr>
    <a:masterClrMapping/>
  </p:clrMapOvr>
</p:sld>
</file>

<file path=ppt/theme/theme1.xml><?xml version="1.0" encoding="utf-8"?>
<a:theme xmlns:a="http://schemas.openxmlformats.org/drawingml/2006/main" name="Kantoorthema">
  <a:themeElements>
    <a:clrScheme name="campagne beeld">
      <a:dk1>
        <a:srgbClr val="000000"/>
      </a:dk1>
      <a:lt1>
        <a:srgbClr val="FFFFFF"/>
      </a:lt1>
      <a:dk2>
        <a:srgbClr val="212745"/>
      </a:dk2>
      <a:lt2>
        <a:srgbClr val="D7D7D7"/>
      </a:lt2>
      <a:accent1>
        <a:srgbClr val="1C3C5F"/>
      </a:accent1>
      <a:accent2>
        <a:srgbClr val="00A9D5"/>
      </a:accent2>
      <a:accent3>
        <a:srgbClr val="55BCAC"/>
      </a:accent3>
      <a:accent4>
        <a:srgbClr val="ECD836"/>
      </a:accent4>
      <a:accent5>
        <a:srgbClr val="FF8021"/>
      </a:accent5>
      <a:accent6>
        <a:srgbClr val="DD2D20"/>
      </a:accent6>
      <a:hlink>
        <a:srgbClr val="E8AAEB"/>
      </a:hlink>
      <a:folHlink>
        <a:srgbClr val="B2DC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c_beeld_powerpoint sjabloon" id="{BDB728D5-E07D-564D-A68B-8EC6FB660610}" vid="{ADB67C00-4B45-F149-9376-285839D42CC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fa83eb-cb97-4d55-9c54-0931320a61c1">
      <Terms xmlns="http://schemas.microsoft.com/office/infopath/2007/PartnerControls"/>
    </lcf76f155ced4ddcb4097134ff3c332f>
    <TaxCatchAll xmlns="9fc730fc-571b-4377-b4a4-a791e91568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5FF6022641254C9F07E0D5E46AB92F" ma:contentTypeVersion="16" ma:contentTypeDescription="Create a new document." ma:contentTypeScope="" ma:versionID="a229feb7d45248d1ec79f2a9da1eb39e">
  <xsd:schema xmlns:xsd="http://www.w3.org/2001/XMLSchema" xmlns:xs="http://www.w3.org/2001/XMLSchema" xmlns:p="http://schemas.microsoft.com/office/2006/metadata/properties" xmlns:ns2="2cfa83eb-cb97-4d55-9c54-0931320a61c1" xmlns:ns3="9fc730fc-571b-4377-b4a4-a791e9156882" targetNamespace="http://schemas.microsoft.com/office/2006/metadata/properties" ma:root="true" ma:fieldsID="96c3ffcab7fd621ee5f609d8717ad64d" ns2:_="" ns3:_="">
    <xsd:import namespace="2cfa83eb-cb97-4d55-9c54-0931320a61c1"/>
    <xsd:import namespace="9fc730fc-571b-4377-b4a4-a791e91568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EventHashCode" minOccurs="0"/>
                <xsd:element ref="ns2:MediaServiceGenerationTim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a83eb-cb97-4d55-9c54-0931320a6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c730fc-571b-4377-b4a4-a791e91568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517ccf-9c8d-49fb-8f3e-af69230d540c}" ma:internalName="TaxCatchAll" ma:showField="CatchAllData" ma:web="9fc730fc-571b-4377-b4a4-a791e91568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3766A8-C614-4E6B-9125-B2AB98262C07}">
  <ds:schemaRefs>
    <ds:schemaRef ds:uri="http://schemas.microsoft.com/sharepoint/v3/contenttype/forms"/>
  </ds:schemaRefs>
</ds:datastoreItem>
</file>

<file path=customXml/itemProps2.xml><?xml version="1.0" encoding="utf-8"?>
<ds:datastoreItem xmlns:ds="http://schemas.openxmlformats.org/officeDocument/2006/customXml" ds:itemID="{0D081AA3-F3B0-462C-AF93-2C1C7AC50D76}">
  <ds:schemaRefs>
    <ds:schemaRef ds:uri="9fc730fc-571b-4377-b4a4-a791e9156882"/>
    <ds:schemaRef ds:uri="http://purl.org/dc/elements/1.1/"/>
    <ds:schemaRef ds:uri="http://schemas.openxmlformats.org/package/2006/metadata/core-properties"/>
    <ds:schemaRef ds:uri="http://purl.org/dc/terms/"/>
    <ds:schemaRef ds:uri="2cfa83eb-cb97-4d55-9c54-0931320a61c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F3B6775-184F-4D9D-A914-C114BA15B1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fa83eb-cb97-4d55-9c54-0931320a61c1"/>
    <ds:schemaRef ds:uri="9fc730fc-571b-4377-b4a4-a791e91568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Beeld Campagne_les 1.4 Opmaak gamehoes en poster</Template>
  <TotalTime>0</TotalTime>
  <Words>974</Words>
  <Application>Microsoft Office PowerPoint</Application>
  <PresentationFormat>Breedbeeld</PresentationFormat>
  <Paragraphs>129</Paragraphs>
  <Slides>23</Slides>
  <Notes>23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Poppins</vt:lpstr>
      <vt:lpstr>Poppins SemiBold</vt:lpstr>
      <vt:lpstr>Kantoorthema</vt:lpstr>
      <vt:lpstr>PowerPoint-presentatie</vt:lpstr>
      <vt:lpstr>Gestaltwetten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Gorkum, J. van (Jolien)</dc:creator>
  <cp:lastModifiedBy>Gorkum, J. van (Jolien)</cp:lastModifiedBy>
  <cp:revision>1</cp:revision>
  <cp:lastPrinted>2021-09-06T06:46:40Z</cp:lastPrinted>
  <dcterms:created xsi:type="dcterms:W3CDTF">2022-09-26T11:17:12Z</dcterms:created>
  <dcterms:modified xsi:type="dcterms:W3CDTF">2022-09-26T15:17:56Z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0x010100335FF6022641254C9F07E0D5E46AB92F</vt:lpwstr>
  </property>
  <property fmtid="{D5CDD505-2E9C-101B-9397-08002B2CF9AE}" pid="3" name="MediaServiceImageTags">
    <vt:lpwstr/>
  </property>
</Properties>
</file>