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6" r:id="rId5"/>
    <p:sldId id="264" r:id="rId6"/>
    <p:sldId id="263" r:id="rId7"/>
    <p:sldId id="478" r:id="rId8"/>
    <p:sldId id="479" r:id="rId9"/>
    <p:sldId id="268" r:id="rId10"/>
    <p:sldId id="486" r:id="rId11"/>
    <p:sldId id="482" r:id="rId12"/>
    <p:sldId id="480" r:id="rId13"/>
    <p:sldId id="498" r:id="rId14"/>
    <p:sldId id="497" r:id="rId15"/>
  </p:sldIdLst>
  <p:sldSz cx="12192000" cy="6858000"/>
  <p:notesSz cx="6669088"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BB7D578D-16CE-B549-92AC-D8F6C4DC4A70}">
          <p14:sldIdLst>
            <p14:sldId id="256"/>
            <p14:sldId id="264"/>
            <p14:sldId id="263"/>
            <p14:sldId id="478"/>
            <p14:sldId id="479"/>
            <p14:sldId id="268"/>
            <p14:sldId id="486"/>
            <p14:sldId id="482"/>
            <p14:sldId id="480"/>
            <p14:sldId id="498"/>
            <p14:sldId id="497"/>
          </p14:sldIdLst>
        </p14:section>
      </p14:sectionLst>
    </p:ex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mans, C. (Claire)" initials="CC(" lastIdx="1" clrIdx="0">
    <p:extLst>
      <p:ext uri="{19B8F6BF-5375-455C-9EA6-DF929625EA0E}">
        <p15:presenceInfo xmlns:p15="http://schemas.microsoft.com/office/powerpoint/2012/main" userId="S::CoumC@hr.nl::a6d9e022-e870-4046-b423-e7e3c9c523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49F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D9A1DC-D86B-45B4-A8C6-DADF5A8E8263}" v="1" dt="2022-09-26T04:50:04.796"/>
    <p1510:client id="{AA809C3E-24CC-42B6-9306-D42A1BC1922E}" v="225" dt="2022-09-26T15:17:09.41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22" autoAdjust="0"/>
    <p:restoredTop sz="86540" autoAdjust="0"/>
  </p:normalViewPr>
  <p:slideViewPr>
    <p:cSldViewPr snapToGrid="0">
      <p:cViewPr varScale="1">
        <p:scale>
          <a:sx n="95" d="100"/>
          <a:sy n="95" d="100"/>
        </p:scale>
        <p:origin x="76" y="176"/>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AE557612-327E-D340-8436-512F0E95A45F}" type="datetimeFigureOut">
              <a:rPr lang="nl-NL" smtClean="0"/>
              <a:t>26-9-2022</a:t>
            </a:fld>
            <a:endParaRPr lang="nl-NL"/>
          </a:p>
        </p:txBody>
      </p:sp>
      <p:sp>
        <p:nvSpPr>
          <p:cNvPr id="4" name="Tijdelijke aanduiding voor dia-afbeelding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51219"/>
            <a:ext cx="5335270" cy="3887361"/>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EAC68C15-9795-5D43-97DF-9423F9E7038F}" type="slidenum">
              <a:rPr lang="nl-NL" smtClean="0"/>
              <a:t>‹nr.›</a:t>
            </a:fld>
            <a:endParaRPr lang="nl-NL"/>
          </a:p>
        </p:txBody>
      </p:sp>
    </p:spTree>
    <p:extLst>
      <p:ext uri="{BB962C8B-B14F-4D97-AF65-F5344CB8AC3E}">
        <p14:creationId xmlns:p14="http://schemas.microsoft.com/office/powerpoint/2010/main" val="4215070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C68C15-9795-5D43-97DF-9423F9E7038F}" type="slidenum">
              <a:rPr lang="nl-NL" smtClean="0"/>
              <a:t>1</a:t>
            </a:fld>
            <a:endParaRPr lang="nl-NL"/>
          </a:p>
        </p:txBody>
      </p:sp>
    </p:spTree>
    <p:extLst>
      <p:ext uri="{BB962C8B-B14F-4D97-AF65-F5344CB8AC3E}">
        <p14:creationId xmlns:p14="http://schemas.microsoft.com/office/powerpoint/2010/main" val="1974478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C68C15-9795-5D43-97DF-9423F9E7038F}" type="slidenum">
              <a:rPr lang="nl-NL" smtClean="0"/>
              <a:t>10</a:t>
            </a:fld>
            <a:endParaRPr lang="nl-NL"/>
          </a:p>
        </p:txBody>
      </p:sp>
    </p:spTree>
    <p:extLst>
      <p:ext uri="{BB962C8B-B14F-4D97-AF65-F5344CB8AC3E}">
        <p14:creationId xmlns:p14="http://schemas.microsoft.com/office/powerpoint/2010/main" val="4130711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C68C15-9795-5D43-97DF-9423F9E7038F}" type="slidenum">
              <a:rPr lang="nl-NL" smtClean="0"/>
              <a:t>11</a:t>
            </a:fld>
            <a:endParaRPr lang="nl-NL"/>
          </a:p>
        </p:txBody>
      </p:sp>
    </p:spTree>
    <p:extLst>
      <p:ext uri="{BB962C8B-B14F-4D97-AF65-F5344CB8AC3E}">
        <p14:creationId xmlns:p14="http://schemas.microsoft.com/office/powerpoint/2010/main" val="3011805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Check in bij de studenten: hoe staat het met de opdracht? Laat studenten aan begin les alvast </a:t>
            </a:r>
            <a:r>
              <a:rPr lang="nl-NL" dirty="0" err="1"/>
              <a:t>Indesign</a:t>
            </a:r>
            <a:r>
              <a:rPr lang="nl-NL" dirty="0"/>
              <a:t> downloaden</a:t>
            </a:r>
            <a:endParaRPr lang="nl-NL" dirty="0">
              <a:cs typeface="Calibri"/>
            </a:endParaRPr>
          </a:p>
        </p:txBody>
      </p:sp>
      <p:sp>
        <p:nvSpPr>
          <p:cNvPr id="4" name="Tijdelijke aanduiding voor dianummer 3"/>
          <p:cNvSpPr>
            <a:spLocks noGrp="1"/>
          </p:cNvSpPr>
          <p:nvPr>
            <p:ph type="sldNum" sz="quarter" idx="5"/>
          </p:nvPr>
        </p:nvSpPr>
        <p:spPr/>
        <p:txBody>
          <a:bodyPr/>
          <a:lstStyle/>
          <a:p>
            <a:fld id="{EAC68C15-9795-5D43-97DF-9423F9E7038F}" type="slidenum">
              <a:rPr lang="nl-NL" smtClean="0"/>
              <a:t>2</a:t>
            </a:fld>
            <a:endParaRPr lang="nl-NL"/>
          </a:p>
        </p:txBody>
      </p:sp>
    </p:spTree>
    <p:extLst>
      <p:ext uri="{BB962C8B-B14F-4D97-AF65-F5344CB8AC3E}">
        <p14:creationId xmlns:p14="http://schemas.microsoft.com/office/powerpoint/2010/main" val="131288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is een hele industrie die zich bezighoud met verpakkingen! Ook zijn er strenge regels over bijvoorbeeld het etiket op de verpakking van etenswaren. Wil je hier meer over weten? Kijk dan op: </a:t>
            </a:r>
            <a:r>
              <a:rPr lang="nl-NL" dirty="0" err="1"/>
              <a:t>https</a:t>
            </a:r>
            <a:r>
              <a:rPr lang="nl-NL" dirty="0"/>
              <a:t>://</a:t>
            </a:r>
            <a:r>
              <a:rPr lang="nl-NL" dirty="0" err="1"/>
              <a:t>ondernemersplein.kvk.nl</a:t>
            </a:r>
            <a:r>
              <a:rPr lang="nl-NL" dirty="0"/>
              <a:t>/eisen-aan-verpakkingen/#:~:</a:t>
            </a:r>
            <a:r>
              <a:rPr lang="nl-NL" dirty="0" err="1"/>
              <a:t>text</a:t>
            </a:r>
            <a:r>
              <a:rPr lang="nl-NL" dirty="0"/>
              <a:t>=u%20moet%20zo%20weinig%20mogelijk,u%20meer%20materiaal%20(laten)%20recyclen</a:t>
            </a:r>
          </a:p>
          <a:p>
            <a:endParaRPr lang="nl-NL" dirty="0"/>
          </a:p>
        </p:txBody>
      </p:sp>
      <p:sp>
        <p:nvSpPr>
          <p:cNvPr id="4" name="Tijdelijke aanduiding voor dianummer 3"/>
          <p:cNvSpPr>
            <a:spLocks noGrp="1"/>
          </p:cNvSpPr>
          <p:nvPr>
            <p:ph type="sldNum" sz="quarter" idx="5"/>
          </p:nvPr>
        </p:nvSpPr>
        <p:spPr/>
        <p:txBody>
          <a:bodyPr/>
          <a:lstStyle/>
          <a:p>
            <a:fld id="{EAC68C15-9795-5D43-97DF-9423F9E7038F}" type="slidenum">
              <a:rPr lang="nl-NL" smtClean="0"/>
              <a:t>3</a:t>
            </a:fld>
            <a:endParaRPr lang="nl-NL"/>
          </a:p>
        </p:txBody>
      </p:sp>
    </p:spTree>
    <p:extLst>
      <p:ext uri="{BB962C8B-B14F-4D97-AF65-F5344CB8AC3E}">
        <p14:creationId xmlns:p14="http://schemas.microsoft.com/office/powerpoint/2010/main" val="4174020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je altijd af:</a:t>
            </a:r>
          </a:p>
          <a:p>
            <a:r>
              <a:rPr lang="nl-NL" dirty="0"/>
              <a:t>Wat is het product? Hoe groot, welk materiaal, breekbaar/delicaat, …</a:t>
            </a:r>
          </a:p>
          <a:p>
            <a:r>
              <a:rPr lang="nl-NL" dirty="0"/>
              <a:t>Wie koopt het? Man, vrouw, gehandicapt, kinderen, duurzaam bewuste mensen, …?</a:t>
            </a:r>
          </a:p>
          <a:p>
            <a:r>
              <a:rPr lang="nl-NL" dirty="0"/>
              <a:t>Hoe? Online, in de supermarkt, luxe </a:t>
            </a:r>
            <a:r>
              <a:rPr lang="nl-NL" dirty="0" err="1"/>
              <a:t>boutique</a:t>
            </a:r>
            <a:r>
              <a:rPr lang="nl-NL" dirty="0"/>
              <a:t>, …moet het verscheept worden, concurreren met andere zelfde soort producten in een schap, …</a:t>
            </a:r>
          </a:p>
          <a:p>
            <a:endParaRPr lang="nl-NL" dirty="0"/>
          </a:p>
        </p:txBody>
      </p:sp>
      <p:sp>
        <p:nvSpPr>
          <p:cNvPr id="4" name="Tijdelijke aanduiding voor dianummer 3"/>
          <p:cNvSpPr>
            <a:spLocks noGrp="1"/>
          </p:cNvSpPr>
          <p:nvPr>
            <p:ph type="sldNum" sz="quarter" idx="5"/>
          </p:nvPr>
        </p:nvSpPr>
        <p:spPr/>
        <p:txBody>
          <a:bodyPr/>
          <a:lstStyle/>
          <a:p>
            <a:fld id="{EAC68C15-9795-5D43-97DF-9423F9E7038F}" type="slidenum">
              <a:rPr lang="nl-NL" smtClean="0"/>
              <a:t>4</a:t>
            </a:fld>
            <a:endParaRPr lang="nl-NL"/>
          </a:p>
        </p:txBody>
      </p:sp>
    </p:spTree>
    <p:extLst>
      <p:ext uri="{BB962C8B-B14F-4D97-AF65-F5344CB8AC3E}">
        <p14:creationId xmlns:p14="http://schemas.microsoft.com/office/powerpoint/2010/main" val="2369554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je altijd af:</a:t>
            </a:r>
          </a:p>
          <a:p>
            <a:r>
              <a:rPr lang="nl-NL" dirty="0"/>
              <a:t>Wat is het product? Hoe groot, welk materiaal, breekbaar/delicaat, …</a:t>
            </a:r>
          </a:p>
          <a:p>
            <a:r>
              <a:rPr lang="nl-NL" dirty="0"/>
              <a:t>Wie koopt het? Man, vrouw, gehandicapt, kinderen, duurzaam bewuste mensen, …?</a:t>
            </a:r>
          </a:p>
          <a:p>
            <a:r>
              <a:rPr lang="nl-NL" dirty="0"/>
              <a:t>Hoe? Online, in de supermarkt, luxe </a:t>
            </a:r>
            <a:r>
              <a:rPr lang="nl-NL" dirty="0" err="1"/>
              <a:t>boutique</a:t>
            </a:r>
            <a:r>
              <a:rPr lang="nl-NL" dirty="0"/>
              <a:t>, …moet het verscheept worden, concurreren met andere zelfde soort producten in een schap, …</a:t>
            </a:r>
          </a:p>
          <a:p>
            <a:endParaRPr lang="nl-NL" dirty="0"/>
          </a:p>
        </p:txBody>
      </p:sp>
      <p:sp>
        <p:nvSpPr>
          <p:cNvPr id="4" name="Tijdelijke aanduiding voor dianummer 3"/>
          <p:cNvSpPr>
            <a:spLocks noGrp="1"/>
          </p:cNvSpPr>
          <p:nvPr>
            <p:ph type="sldNum" sz="quarter" idx="5"/>
          </p:nvPr>
        </p:nvSpPr>
        <p:spPr/>
        <p:txBody>
          <a:bodyPr/>
          <a:lstStyle/>
          <a:p>
            <a:fld id="{EAC68C15-9795-5D43-97DF-9423F9E7038F}" type="slidenum">
              <a:rPr lang="nl-NL" smtClean="0"/>
              <a:t>5</a:t>
            </a:fld>
            <a:endParaRPr lang="nl-NL"/>
          </a:p>
        </p:txBody>
      </p:sp>
    </p:spTree>
    <p:extLst>
      <p:ext uri="{BB962C8B-B14F-4D97-AF65-F5344CB8AC3E}">
        <p14:creationId xmlns:p14="http://schemas.microsoft.com/office/powerpoint/2010/main" val="236956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C68C15-9795-5D43-97DF-9423F9E7038F}" type="slidenum">
              <a:rPr lang="nl-NL" smtClean="0"/>
              <a:t>6</a:t>
            </a:fld>
            <a:endParaRPr lang="nl-NL"/>
          </a:p>
        </p:txBody>
      </p:sp>
    </p:spTree>
    <p:extLst>
      <p:ext uri="{BB962C8B-B14F-4D97-AF65-F5344CB8AC3E}">
        <p14:creationId xmlns:p14="http://schemas.microsoft.com/office/powerpoint/2010/main" val="598455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je altijd af:</a:t>
            </a:r>
          </a:p>
          <a:p>
            <a:r>
              <a:rPr lang="nl-NL" dirty="0"/>
              <a:t>Wat is het product? Hoe groot, welk materiaal, breekbaar/delicaat, …</a:t>
            </a:r>
          </a:p>
          <a:p>
            <a:r>
              <a:rPr lang="nl-NL" dirty="0"/>
              <a:t>Wie koopt het? Man, vrouw, gehandicapt, kinderen, duurzaam bewuste mensen, …?</a:t>
            </a:r>
          </a:p>
          <a:p>
            <a:r>
              <a:rPr lang="nl-NL" dirty="0"/>
              <a:t>Hoe? Online, in de supermarkt, luxe </a:t>
            </a:r>
            <a:r>
              <a:rPr lang="nl-NL" dirty="0" err="1"/>
              <a:t>boutique</a:t>
            </a:r>
            <a:r>
              <a:rPr lang="nl-NL" dirty="0"/>
              <a:t>, …moet het verscheept worden, concurreren met andere zelfde soort producten in een schap, …</a:t>
            </a:r>
          </a:p>
          <a:p>
            <a:endParaRPr lang="nl-NL" dirty="0"/>
          </a:p>
        </p:txBody>
      </p:sp>
      <p:sp>
        <p:nvSpPr>
          <p:cNvPr id="4" name="Tijdelijke aanduiding voor dianummer 3"/>
          <p:cNvSpPr>
            <a:spLocks noGrp="1"/>
          </p:cNvSpPr>
          <p:nvPr>
            <p:ph type="sldNum" sz="quarter" idx="5"/>
          </p:nvPr>
        </p:nvSpPr>
        <p:spPr/>
        <p:txBody>
          <a:bodyPr/>
          <a:lstStyle/>
          <a:p>
            <a:fld id="{EAC68C15-9795-5D43-97DF-9423F9E7038F}" type="slidenum">
              <a:rPr lang="nl-NL" smtClean="0"/>
              <a:t>7</a:t>
            </a:fld>
            <a:endParaRPr lang="nl-NL"/>
          </a:p>
        </p:txBody>
      </p:sp>
    </p:spTree>
    <p:extLst>
      <p:ext uri="{BB962C8B-B14F-4D97-AF65-F5344CB8AC3E}">
        <p14:creationId xmlns:p14="http://schemas.microsoft.com/office/powerpoint/2010/main" val="4147784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C68C15-9795-5D43-97DF-9423F9E7038F}" type="slidenum">
              <a:rPr lang="nl-NL" smtClean="0"/>
              <a:t>8</a:t>
            </a:fld>
            <a:endParaRPr lang="nl-NL"/>
          </a:p>
        </p:txBody>
      </p:sp>
    </p:spTree>
    <p:extLst>
      <p:ext uri="{BB962C8B-B14F-4D97-AF65-F5344CB8AC3E}">
        <p14:creationId xmlns:p14="http://schemas.microsoft.com/office/powerpoint/2010/main" val="1788722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Aldus Frank L Wright</a:t>
            </a:r>
          </a:p>
        </p:txBody>
      </p:sp>
      <p:sp>
        <p:nvSpPr>
          <p:cNvPr id="4" name="Tijdelijke aanduiding voor dianummer 3"/>
          <p:cNvSpPr>
            <a:spLocks noGrp="1"/>
          </p:cNvSpPr>
          <p:nvPr>
            <p:ph type="sldNum" sz="quarter" idx="5"/>
          </p:nvPr>
        </p:nvSpPr>
        <p:spPr/>
        <p:txBody>
          <a:bodyPr/>
          <a:lstStyle/>
          <a:p>
            <a:fld id="{EAC68C15-9795-5D43-97DF-9423F9E7038F}" type="slidenum">
              <a:rPr lang="nl-NL" smtClean="0"/>
              <a:t>9</a:t>
            </a:fld>
            <a:endParaRPr lang="nl-NL"/>
          </a:p>
        </p:txBody>
      </p:sp>
    </p:spTree>
    <p:extLst>
      <p:ext uri="{BB962C8B-B14F-4D97-AF65-F5344CB8AC3E}">
        <p14:creationId xmlns:p14="http://schemas.microsoft.com/office/powerpoint/2010/main" val="3498872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03F0E2-8C81-2B4A-921F-F7234A3E848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9E1656B-1EA0-FA43-88B7-B50492F7AD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8DE0AB1-529E-5844-9301-5D8954ABF238}"/>
              </a:ext>
            </a:extLst>
          </p:cNvPr>
          <p:cNvSpPr>
            <a:spLocks noGrp="1"/>
          </p:cNvSpPr>
          <p:nvPr>
            <p:ph type="dt" sz="half" idx="10"/>
          </p:nvPr>
        </p:nvSpPr>
        <p:spPr/>
        <p:txBody>
          <a:bodyPr/>
          <a:lstStyle/>
          <a:p>
            <a:fld id="{EE6DCDCE-4051-9E40-9A99-A85E02FECFF7}"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8F5D60D2-E22D-BA42-9740-500871DF4B0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3B1882E-8383-3149-B3CC-AF82E43FDF16}"/>
              </a:ext>
            </a:extLst>
          </p:cNvPr>
          <p:cNvSpPr>
            <a:spLocks noGrp="1"/>
          </p:cNvSpPr>
          <p:nvPr>
            <p:ph type="sldNum" sz="quarter" idx="12"/>
          </p:nvPr>
        </p:nvSpPr>
        <p:spPr/>
        <p:txBody>
          <a:bodyPr/>
          <a:lstStyle/>
          <a:p>
            <a:fld id="{604FF5DA-C643-DA46-AB19-49394302EEAC}" type="slidenum">
              <a:rPr lang="nl-NL" smtClean="0"/>
              <a:t>‹nr.›</a:t>
            </a:fld>
            <a:endParaRPr lang="nl-NL"/>
          </a:p>
        </p:txBody>
      </p:sp>
    </p:spTree>
    <p:extLst>
      <p:ext uri="{BB962C8B-B14F-4D97-AF65-F5344CB8AC3E}">
        <p14:creationId xmlns:p14="http://schemas.microsoft.com/office/powerpoint/2010/main" val="1922203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465AD4-06FC-F04A-98B1-49D12BBB7A1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7B8A5D4-5AA4-6549-986F-35242EABC9F3}"/>
              </a:ext>
            </a:extLst>
          </p:cNvPr>
          <p:cNvSpPr>
            <a:spLocks noGrp="1"/>
          </p:cNvSpPr>
          <p:nvPr>
            <p:ph type="body" orient="vert" idx="1"/>
          </p:nvPr>
        </p:nvSpPr>
        <p:spPr/>
        <p:txBody>
          <a:bodyPr vert="eaVert"/>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BF0CCE9-911A-B947-926B-AFAF2EE2EEE0}"/>
              </a:ext>
            </a:extLst>
          </p:cNvPr>
          <p:cNvSpPr>
            <a:spLocks noGrp="1"/>
          </p:cNvSpPr>
          <p:nvPr>
            <p:ph type="dt" sz="half" idx="10"/>
          </p:nvPr>
        </p:nvSpPr>
        <p:spPr/>
        <p:txBody>
          <a:bodyPr/>
          <a:lstStyle/>
          <a:p>
            <a:fld id="{EE6DCDCE-4051-9E40-9A99-A85E02FECFF7}"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02241678-C2D6-6242-AACA-5D1DAF06329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D453427-6F0D-6841-B5E8-F4AB520A1E1C}"/>
              </a:ext>
            </a:extLst>
          </p:cNvPr>
          <p:cNvSpPr>
            <a:spLocks noGrp="1"/>
          </p:cNvSpPr>
          <p:nvPr>
            <p:ph type="sldNum" sz="quarter" idx="12"/>
          </p:nvPr>
        </p:nvSpPr>
        <p:spPr/>
        <p:txBody>
          <a:bodyPr/>
          <a:lstStyle/>
          <a:p>
            <a:fld id="{604FF5DA-C643-DA46-AB19-49394302EEAC}" type="slidenum">
              <a:rPr lang="nl-NL" smtClean="0"/>
              <a:t>‹nr.›</a:t>
            </a:fld>
            <a:endParaRPr lang="nl-NL"/>
          </a:p>
        </p:txBody>
      </p:sp>
    </p:spTree>
    <p:extLst>
      <p:ext uri="{BB962C8B-B14F-4D97-AF65-F5344CB8AC3E}">
        <p14:creationId xmlns:p14="http://schemas.microsoft.com/office/powerpoint/2010/main" val="3751260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26137C5-ED5A-3341-894B-192560FD003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DA2F7F9-EB79-5946-81C2-E200888AFA6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F2428C6-1F4F-F34F-910D-D8B05CE5B8EC}"/>
              </a:ext>
            </a:extLst>
          </p:cNvPr>
          <p:cNvSpPr>
            <a:spLocks noGrp="1"/>
          </p:cNvSpPr>
          <p:nvPr>
            <p:ph type="dt" sz="half" idx="10"/>
          </p:nvPr>
        </p:nvSpPr>
        <p:spPr/>
        <p:txBody>
          <a:bodyPr/>
          <a:lstStyle/>
          <a:p>
            <a:fld id="{EE6DCDCE-4051-9E40-9A99-A85E02FECFF7}"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F7B40CC3-FB2D-1442-B6E1-0666915607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1E2B923-5DD9-184F-A3E0-B8F363011A85}"/>
              </a:ext>
            </a:extLst>
          </p:cNvPr>
          <p:cNvSpPr>
            <a:spLocks noGrp="1"/>
          </p:cNvSpPr>
          <p:nvPr>
            <p:ph type="sldNum" sz="quarter" idx="12"/>
          </p:nvPr>
        </p:nvSpPr>
        <p:spPr/>
        <p:txBody>
          <a:bodyPr/>
          <a:lstStyle/>
          <a:p>
            <a:fld id="{604FF5DA-C643-DA46-AB19-49394302EEAC}" type="slidenum">
              <a:rPr lang="nl-NL" smtClean="0"/>
              <a:t>‹nr.›</a:t>
            </a:fld>
            <a:endParaRPr lang="nl-NL"/>
          </a:p>
        </p:txBody>
      </p:sp>
    </p:spTree>
    <p:extLst>
      <p:ext uri="{BB962C8B-B14F-4D97-AF65-F5344CB8AC3E}">
        <p14:creationId xmlns:p14="http://schemas.microsoft.com/office/powerpoint/2010/main" val="65601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5B04F0-A50F-1D48-B19E-419AD4B116C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FBB6A16-EF3F-B647-94D0-61A9E04CF28A}"/>
              </a:ext>
            </a:extLst>
          </p:cNvPr>
          <p:cNvSpPr>
            <a:spLocks noGrp="1"/>
          </p:cNvSpPr>
          <p:nvPr>
            <p:ph idx="1"/>
          </p:nvPr>
        </p:nvSpPr>
        <p:spPr/>
        <p:txBody>
          <a:body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545D471-72C6-7E4A-9512-0D3876ABED20}"/>
              </a:ext>
            </a:extLst>
          </p:cNvPr>
          <p:cNvSpPr>
            <a:spLocks noGrp="1"/>
          </p:cNvSpPr>
          <p:nvPr>
            <p:ph type="dt" sz="half" idx="10"/>
          </p:nvPr>
        </p:nvSpPr>
        <p:spPr/>
        <p:txBody>
          <a:bodyPr/>
          <a:lstStyle/>
          <a:p>
            <a:fld id="{EE6DCDCE-4051-9E40-9A99-A85E02FECFF7}"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01A7EB63-40C4-6D42-B486-40815EB9616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F5458F1-2571-ED48-80BB-8119821C46B7}"/>
              </a:ext>
            </a:extLst>
          </p:cNvPr>
          <p:cNvSpPr>
            <a:spLocks noGrp="1"/>
          </p:cNvSpPr>
          <p:nvPr>
            <p:ph type="sldNum" sz="quarter" idx="12"/>
          </p:nvPr>
        </p:nvSpPr>
        <p:spPr/>
        <p:txBody>
          <a:bodyPr/>
          <a:lstStyle/>
          <a:p>
            <a:fld id="{604FF5DA-C643-DA46-AB19-49394302EEAC}" type="slidenum">
              <a:rPr lang="nl-NL" smtClean="0"/>
              <a:t>‹nr.›</a:t>
            </a:fld>
            <a:endParaRPr lang="nl-NL"/>
          </a:p>
        </p:txBody>
      </p:sp>
    </p:spTree>
    <p:extLst>
      <p:ext uri="{BB962C8B-B14F-4D97-AF65-F5344CB8AC3E}">
        <p14:creationId xmlns:p14="http://schemas.microsoft.com/office/powerpoint/2010/main" val="2027949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C2D3D2-2B0E-3A47-9293-331C37B7AA7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2A63F68-E366-2240-9A34-3794AE7582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9B57E4C-C70C-3D45-B216-FE0D7294C321}"/>
              </a:ext>
            </a:extLst>
          </p:cNvPr>
          <p:cNvSpPr>
            <a:spLocks noGrp="1"/>
          </p:cNvSpPr>
          <p:nvPr>
            <p:ph type="dt" sz="half" idx="10"/>
          </p:nvPr>
        </p:nvSpPr>
        <p:spPr/>
        <p:txBody>
          <a:bodyPr/>
          <a:lstStyle/>
          <a:p>
            <a:fld id="{EE6DCDCE-4051-9E40-9A99-A85E02FECFF7}"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41154B2A-A272-AD47-9ABE-C5693C66559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ECA97D-41A9-D54A-8761-373F1EF9B263}"/>
              </a:ext>
            </a:extLst>
          </p:cNvPr>
          <p:cNvSpPr>
            <a:spLocks noGrp="1"/>
          </p:cNvSpPr>
          <p:nvPr>
            <p:ph type="sldNum" sz="quarter" idx="12"/>
          </p:nvPr>
        </p:nvSpPr>
        <p:spPr/>
        <p:txBody>
          <a:bodyPr/>
          <a:lstStyle/>
          <a:p>
            <a:fld id="{604FF5DA-C643-DA46-AB19-49394302EEAC}" type="slidenum">
              <a:rPr lang="nl-NL" smtClean="0"/>
              <a:t>‹nr.›</a:t>
            </a:fld>
            <a:endParaRPr lang="nl-NL"/>
          </a:p>
        </p:txBody>
      </p:sp>
    </p:spTree>
    <p:extLst>
      <p:ext uri="{BB962C8B-B14F-4D97-AF65-F5344CB8AC3E}">
        <p14:creationId xmlns:p14="http://schemas.microsoft.com/office/powerpoint/2010/main" val="166272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5E03B-DFEB-A643-BDDD-2586D34A63E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886B663-D13F-BA41-8D41-08308F7751C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771DFB0-0814-9C42-B4BF-19FC893E3EB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B36D9DE-B5B1-9343-802E-A68612ED0708}"/>
              </a:ext>
            </a:extLst>
          </p:cNvPr>
          <p:cNvSpPr>
            <a:spLocks noGrp="1"/>
          </p:cNvSpPr>
          <p:nvPr>
            <p:ph type="dt" sz="half" idx="10"/>
          </p:nvPr>
        </p:nvSpPr>
        <p:spPr/>
        <p:txBody>
          <a:bodyPr/>
          <a:lstStyle/>
          <a:p>
            <a:fld id="{EE6DCDCE-4051-9E40-9A99-A85E02FECFF7}" type="datetimeFigureOut">
              <a:rPr lang="nl-NL" smtClean="0"/>
              <a:t>26-9-2022</a:t>
            </a:fld>
            <a:endParaRPr lang="nl-NL"/>
          </a:p>
        </p:txBody>
      </p:sp>
      <p:sp>
        <p:nvSpPr>
          <p:cNvPr id="6" name="Tijdelijke aanduiding voor voettekst 5">
            <a:extLst>
              <a:ext uri="{FF2B5EF4-FFF2-40B4-BE49-F238E27FC236}">
                <a16:creationId xmlns:a16="http://schemas.microsoft.com/office/drawing/2014/main" id="{822B3ADC-C575-7346-9F38-C833E432EB8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FD04CE6-8350-B246-8AE0-4DCFAFE6D7BE}"/>
              </a:ext>
            </a:extLst>
          </p:cNvPr>
          <p:cNvSpPr>
            <a:spLocks noGrp="1"/>
          </p:cNvSpPr>
          <p:nvPr>
            <p:ph type="sldNum" sz="quarter" idx="12"/>
          </p:nvPr>
        </p:nvSpPr>
        <p:spPr/>
        <p:txBody>
          <a:bodyPr/>
          <a:lstStyle/>
          <a:p>
            <a:fld id="{604FF5DA-C643-DA46-AB19-49394302EEAC}" type="slidenum">
              <a:rPr lang="nl-NL" smtClean="0"/>
              <a:t>‹nr.›</a:t>
            </a:fld>
            <a:endParaRPr lang="nl-NL"/>
          </a:p>
        </p:txBody>
      </p:sp>
    </p:spTree>
    <p:extLst>
      <p:ext uri="{BB962C8B-B14F-4D97-AF65-F5344CB8AC3E}">
        <p14:creationId xmlns:p14="http://schemas.microsoft.com/office/powerpoint/2010/main" val="534442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4A212-1C8D-4743-868E-93DB6DBCD14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C4F8B8E-E20C-DF47-A454-F6AAB6BBDF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0B6DD7D-300C-9F4A-B127-9E28EB9C843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p:txBody>
      </p:sp>
      <p:sp>
        <p:nvSpPr>
          <p:cNvPr id="5" name="Tijdelijke aanduiding voor tekst 4">
            <a:extLst>
              <a:ext uri="{FF2B5EF4-FFF2-40B4-BE49-F238E27FC236}">
                <a16:creationId xmlns:a16="http://schemas.microsoft.com/office/drawing/2014/main" id="{1FED7A26-5C20-9240-B4B1-050289DED5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2342376-7173-6B4F-B0B3-7283C5C95A5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p:txBody>
      </p:sp>
      <p:sp>
        <p:nvSpPr>
          <p:cNvPr id="7" name="Tijdelijke aanduiding voor datum 6">
            <a:extLst>
              <a:ext uri="{FF2B5EF4-FFF2-40B4-BE49-F238E27FC236}">
                <a16:creationId xmlns:a16="http://schemas.microsoft.com/office/drawing/2014/main" id="{36E19361-1639-1248-9021-27821C5E00C9}"/>
              </a:ext>
            </a:extLst>
          </p:cNvPr>
          <p:cNvSpPr>
            <a:spLocks noGrp="1"/>
          </p:cNvSpPr>
          <p:nvPr>
            <p:ph type="dt" sz="half" idx="10"/>
          </p:nvPr>
        </p:nvSpPr>
        <p:spPr/>
        <p:txBody>
          <a:bodyPr/>
          <a:lstStyle/>
          <a:p>
            <a:fld id="{EE6DCDCE-4051-9E40-9A99-A85E02FECFF7}" type="datetimeFigureOut">
              <a:rPr lang="nl-NL" smtClean="0"/>
              <a:t>26-9-2022</a:t>
            </a:fld>
            <a:endParaRPr lang="nl-NL"/>
          </a:p>
        </p:txBody>
      </p:sp>
      <p:sp>
        <p:nvSpPr>
          <p:cNvPr id="8" name="Tijdelijke aanduiding voor voettekst 7">
            <a:extLst>
              <a:ext uri="{FF2B5EF4-FFF2-40B4-BE49-F238E27FC236}">
                <a16:creationId xmlns:a16="http://schemas.microsoft.com/office/drawing/2014/main" id="{B6D0E33A-F606-CB44-A347-FC5996C3AAC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88BFFD2-1D9E-AB42-8B05-64EEDBC15305}"/>
              </a:ext>
            </a:extLst>
          </p:cNvPr>
          <p:cNvSpPr>
            <a:spLocks noGrp="1"/>
          </p:cNvSpPr>
          <p:nvPr>
            <p:ph type="sldNum" sz="quarter" idx="12"/>
          </p:nvPr>
        </p:nvSpPr>
        <p:spPr/>
        <p:txBody>
          <a:bodyPr/>
          <a:lstStyle/>
          <a:p>
            <a:fld id="{604FF5DA-C643-DA46-AB19-49394302EEAC}" type="slidenum">
              <a:rPr lang="nl-NL" smtClean="0"/>
              <a:t>‹nr.›</a:t>
            </a:fld>
            <a:endParaRPr lang="nl-NL"/>
          </a:p>
        </p:txBody>
      </p:sp>
    </p:spTree>
    <p:extLst>
      <p:ext uri="{BB962C8B-B14F-4D97-AF65-F5344CB8AC3E}">
        <p14:creationId xmlns:p14="http://schemas.microsoft.com/office/powerpoint/2010/main" val="2348070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F48718-4F67-974C-998C-0FBC06920FF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60B536E-C4AC-3A4D-9A8F-73059EC29AF6}"/>
              </a:ext>
            </a:extLst>
          </p:cNvPr>
          <p:cNvSpPr>
            <a:spLocks noGrp="1"/>
          </p:cNvSpPr>
          <p:nvPr>
            <p:ph type="dt" sz="half" idx="10"/>
          </p:nvPr>
        </p:nvSpPr>
        <p:spPr/>
        <p:txBody>
          <a:bodyPr/>
          <a:lstStyle/>
          <a:p>
            <a:fld id="{EE6DCDCE-4051-9E40-9A99-A85E02FECFF7}" type="datetimeFigureOut">
              <a:rPr lang="nl-NL" smtClean="0"/>
              <a:t>26-9-2022</a:t>
            </a:fld>
            <a:endParaRPr lang="nl-NL"/>
          </a:p>
        </p:txBody>
      </p:sp>
      <p:sp>
        <p:nvSpPr>
          <p:cNvPr id="4" name="Tijdelijke aanduiding voor voettekst 3">
            <a:extLst>
              <a:ext uri="{FF2B5EF4-FFF2-40B4-BE49-F238E27FC236}">
                <a16:creationId xmlns:a16="http://schemas.microsoft.com/office/drawing/2014/main" id="{1CD6068B-431F-1648-B390-5BD3CBF4F8E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175CE69-07C3-C74D-8A8D-D8ECAFB2CDA8}"/>
              </a:ext>
            </a:extLst>
          </p:cNvPr>
          <p:cNvSpPr>
            <a:spLocks noGrp="1"/>
          </p:cNvSpPr>
          <p:nvPr>
            <p:ph type="sldNum" sz="quarter" idx="12"/>
          </p:nvPr>
        </p:nvSpPr>
        <p:spPr/>
        <p:txBody>
          <a:bodyPr/>
          <a:lstStyle/>
          <a:p>
            <a:fld id="{604FF5DA-C643-DA46-AB19-49394302EEAC}" type="slidenum">
              <a:rPr lang="nl-NL" smtClean="0"/>
              <a:t>‹nr.›</a:t>
            </a:fld>
            <a:endParaRPr lang="nl-NL"/>
          </a:p>
        </p:txBody>
      </p:sp>
    </p:spTree>
    <p:extLst>
      <p:ext uri="{BB962C8B-B14F-4D97-AF65-F5344CB8AC3E}">
        <p14:creationId xmlns:p14="http://schemas.microsoft.com/office/powerpoint/2010/main" val="4285625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530F100-5175-A341-9892-66DE88FAEDB4}"/>
              </a:ext>
            </a:extLst>
          </p:cNvPr>
          <p:cNvSpPr>
            <a:spLocks noGrp="1"/>
          </p:cNvSpPr>
          <p:nvPr>
            <p:ph type="dt" sz="half" idx="10"/>
          </p:nvPr>
        </p:nvSpPr>
        <p:spPr/>
        <p:txBody>
          <a:bodyPr/>
          <a:lstStyle/>
          <a:p>
            <a:fld id="{EE6DCDCE-4051-9E40-9A99-A85E02FECFF7}" type="datetimeFigureOut">
              <a:rPr lang="nl-NL" smtClean="0"/>
              <a:t>26-9-2022</a:t>
            </a:fld>
            <a:endParaRPr lang="nl-NL"/>
          </a:p>
        </p:txBody>
      </p:sp>
      <p:sp>
        <p:nvSpPr>
          <p:cNvPr id="3" name="Tijdelijke aanduiding voor voettekst 2">
            <a:extLst>
              <a:ext uri="{FF2B5EF4-FFF2-40B4-BE49-F238E27FC236}">
                <a16:creationId xmlns:a16="http://schemas.microsoft.com/office/drawing/2014/main" id="{F23D1D79-B20C-AE44-A834-EC1269C9EAC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06F0375-BF82-E24C-B04E-A8F8DFEEA160}"/>
              </a:ext>
            </a:extLst>
          </p:cNvPr>
          <p:cNvSpPr>
            <a:spLocks noGrp="1"/>
          </p:cNvSpPr>
          <p:nvPr>
            <p:ph type="sldNum" sz="quarter" idx="12"/>
          </p:nvPr>
        </p:nvSpPr>
        <p:spPr/>
        <p:txBody>
          <a:bodyPr/>
          <a:lstStyle/>
          <a:p>
            <a:fld id="{604FF5DA-C643-DA46-AB19-49394302EEAC}" type="slidenum">
              <a:rPr lang="nl-NL" smtClean="0"/>
              <a:t>‹nr.›</a:t>
            </a:fld>
            <a:endParaRPr lang="nl-NL"/>
          </a:p>
        </p:txBody>
      </p:sp>
    </p:spTree>
    <p:extLst>
      <p:ext uri="{BB962C8B-B14F-4D97-AF65-F5344CB8AC3E}">
        <p14:creationId xmlns:p14="http://schemas.microsoft.com/office/powerpoint/2010/main" val="3579162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4556AB-EF7C-C04A-A77E-1D666CAE8C3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532C2A7-516F-8847-BE80-39FFD65142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p:txBody>
      </p:sp>
      <p:sp>
        <p:nvSpPr>
          <p:cNvPr id="4" name="Tijdelijke aanduiding voor tekst 3">
            <a:extLst>
              <a:ext uri="{FF2B5EF4-FFF2-40B4-BE49-F238E27FC236}">
                <a16:creationId xmlns:a16="http://schemas.microsoft.com/office/drawing/2014/main" id="{633FC9B7-8001-2C42-B84D-28664B10B8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BBA8070-73F2-F04D-9382-FB251FC914BF}"/>
              </a:ext>
            </a:extLst>
          </p:cNvPr>
          <p:cNvSpPr>
            <a:spLocks noGrp="1"/>
          </p:cNvSpPr>
          <p:nvPr>
            <p:ph type="dt" sz="half" idx="10"/>
          </p:nvPr>
        </p:nvSpPr>
        <p:spPr/>
        <p:txBody>
          <a:bodyPr/>
          <a:lstStyle/>
          <a:p>
            <a:fld id="{EE6DCDCE-4051-9E40-9A99-A85E02FECFF7}" type="datetimeFigureOut">
              <a:rPr lang="nl-NL" smtClean="0"/>
              <a:t>26-9-2022</a:t>
            </a:fld>
            <a:endParaRPr lang="nl-NL"/>
          </a:p>
        </p:txBody>
      </p:sp>
      <p:sp>
        <p:nvSpPr>
          <p:cNvPr id="6" name="Tijdelijke aanduiding voor voettekst 5">
            <a:extLst>
              <a:ext uri="{FF2B5EF4-FFF2-40B4-BE49-F238E27FC236}">
                <a16:creationId xmlns:a16="http://schemas.microsoft.com/office/drawing/2014/main" id="{8EA92342-F68B-294B-8430-051EC5036C8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66D57C2-8618-1E4D-8523-3C066B2DCFD8}"/>
              </a:ext>
            </a:extLst>
          </p:cNvPr>
          <p:cNvSpPr>
            <a:spLocks noGrp="1"/>
          </p:cNvSpPr>
          <p:nvPr>
            <p:ph type="sldNum" sz="quarter" idx="12"/>
          </p:nvPr>
        </p:nvSpPr>
        <p:spPr/>
        <p:txBody>
          <a:bodyPr/>
          <a:lstStyle/>
          <a:p>
            <a:fld id="{604FF5DA-C643-DA46-AB19-49394302EEAC}" type="slidenum">
              <a:rPr lang="nl-NL" smtClean="0"/>
              <a:t>‹nr.›</a:t>
            </a:fld>
            <a:endParaRPr lang="nl-NL"/>
          </a:p>
        </p:txBody>
      </p:sp>
    </p:spTree>
    <p:extLst>
      <p:ext uri="{BB962C8B-B14F-4D97-AF65-F5344CB8AC3E}">
        <p14:creationId xmlns:p14="http://schemas.microsoft.com/office/powerpoint/2010/main" val="489102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F58521-13E1-8C48-95DC-4B243D8D665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1BF42A8-0049-E94D-BCC6-8C1E8429C9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255DBEFD-8CA7-5C4B-A99F-7186A0F8F4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7BA5638-EBE3-5A41-9A12-DDF775E20D5E}"/>
              </a:ext>
            </a:extLst>
          </p:cNvPr>
          <p:cNvSpPr>
            <a:spLocks noGrp="1"/>
          </p:cNvSpPr>
          <p:nvPr>
            <p:ph type="dt" sz="half" idx="10"/>
          </p:nvPr>
        </p:nvSpPr>
        <p:spPr/>
        <p:txBody>
          <a:bodyPr/>
          <a:lstStyle/>
          <a:p>
            <a:fld id="{EE6DCDCE-4051-9E40-9A99-A85E02FECFF7}" type="datetimeFigureOut">
              <a:rPr lang="nl-NL" smtClean="0"/>
              <a:t>26-9-2022</a:t>
            </a:fld>
            <a:endParaRPr lang="nl-NL"/>
          </a:p>
        </p:txBody>
      </p:sp>
      <p:sp>
        <p:nvSpPr>
          <p:cNvPr id="6" name="Tijdelijke aanduiding voor voettekst 5">
            <a:extLst>
              <a:ext uri="{FF2B5EF4-FFF2-40B4-BE49-F238E27FC236}">
                <a16:creationId xmlns:a16="http://schemas.microsoft.com/office/drawing/2014/main" id="{6CA836AA-EB4B-F843-A0E5-D46AE683312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5203160-0DD4-9945-A597-0F23205E0612}"/>
              </a:ext>
            </a:extLst>
          </p:cNvPr>
          <p:cNvSpPr>
            <a:spLocks noGrp="1"/>
          </p:cNvSpPr>
          <p:nvPr>
            <p:ph type="sldNum" sz="quarter" idx="12"/>
          </p:nvPr>
        </p:nvSpPr>
        <p:spPr/>
        <p:txBody>
          <a:bodyPr/>
          <a:lstStyle/>
          <a:p>
            <a:fld id="{604FF5DA-C643-DA46-AB19-49394302EEAC}" type="slidenum">
              <a:rPr lang="nl-NL" smtClean="0"/>
              <a:t>‹nr.›</a:t>
            </a:fld>
            <a:endParaRPr lang="nl-NL"/>
          </a:p>
        </p:txBody>
      </p:sp>
    </p:spTree>
    <p:extLst>
      <p:ext uri="{BB962C8B-B14F-4D97-AF65-F5344CB8AC3E}">
        <p14:creationId xmlns:p14="http://schemas.microsoft.com/office/powerpoint/2010/main" val="1399054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A135722-E344-E34A-A87E-10742A8938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0DA354E-D552-DB46-9EFA-DE2FDA6FC3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7D41875F-FA6F-744B-BF60-D58D605AB0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DCDCE-4051-9E40-9A99-A85E02FECFF7}" type="datetimeFigureOut">
              <a:rPr lang="nl-NL" smtClean="0"/>
              <a:t>26-9-2022</a:t>
            </a:fld>
            <a:endParaRPr lang="nl-NL"/>
          </a:p>
        </p:txBody>
      </p:sp>
      <p:sp>
        <p:nvSpPr>
          <p:cNvPr id="5" name="Tijdelijke aanduiding voor voettekst 4">
            <a:extLst>
              <a:ext uri="{FF2B5EF4-FFF2-40B4-BE49-F238E27FC236}">
                <a16:creationId xmlns:a16="http://schemas.microsoft.com/office/drawing/2014/main" id="{4DF31E07-C6D3-F64A-9CA6-283DA8103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46EA17D-7520-F441-BEB2-3A43E22680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FF5DA-C643-DA46-AB19-49394302EEAC}" type="slidenum">
              <a:rPr lang="nl-NL" smtClean="0"/>
              <a:t>‹nr.›</a:t>
            </a:fld>
            <a:endParaRPr lang="nl-NL"/>
          </a:p>
        </p:txBody>
      </p:sp>
    </p:spTree>
    <p:extLst>
      <p:ext uri="{BB962C8B-B14F-4D97-AF65-F5344CB8AC3E}">
        <p14:creationId xmlns:p14="http://schemas.microsoft.com/office/powerpoint/2010/main" val="4189455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12F34F78-07E9-3A4A-BD3D-5185BA325B56}"/>
              </a:ext>
            </a:extLst>
          </p:cNvPr>
          <p:cNvSpPr>
            <a:spLocks noGrp="1"/>
          </p:cNvSpPr>
          <p:nvPr>
            <p:ph type="ctrTitle"/>
          </p:nvPr>
        </p:nvSpPr>
        <p:spPr/>
        <p:txBody>
          <a:bodyPr/>
          <a:lstStyle/>
          <a:p>
            <a:endParaRPr lang="nl-NL"/>
          </a:p>
        </p:txBody>
      </p:sp>
      <p:sp>
        <p:nvSpPr>
          <p:cNvPr id="11" name="Ondertitel 10">
            <a:extLst>
              <a:ext uri="{FF2B5EF4-FFF2-40B4-BE49-F238E27FC236}">
                <a16:creationId xmlns:a16="http://schemas.microsoft.com/office/drawing/2014/main" id="{AAC2695E-1333-7642-9430-5748FD90AD75}"/>
              </a:ext>
            </a:extLst>
          </p:cNvPr>
          <p:cNvSpPr>
            <a:spLocks noGrp="1"/>
          </p:cNvSpPr>
          <p:nvPr>
            <p:ph type="subTitle" idx="1"/>
          </p:nvPr>
        </p:nvSpPr>
        <p:spPr/>
        <p:txBody>
          <a:bodyPr/>
          <a:lstStyle/>
          <a:p>
            <a:endParaRPr lang="nl-NL"/>
          </a:p>
        </p:txBody>
      </p:sp>
      <p:pic>
        <p:nvPicPr>
          <p:cNvPr id="4" name="Afbeelding 3">
            <a:extLst>
              <a:ext uri="{FF2B5EF4-FFF2-40B4-BE49-F238E27FC236}">
                <a16:creationId xmlns:a16="http://schemas.microsoft.com/office/drawing/2014/main" id="{4098D55D-9093-5349-9D61-293A20FC25FB}"/>
              </a:ext>
            </a:extLst>
          </p:cNvPr>
          <p:cNvPicPr>
            <a:picLocks noChangeAspect="1"/>
          </p:cNvPicPr>
          <p:nvPr/>
        </p:nvPicPr>
        <p:blipFill rotWithShape="1">
          <a:blip r:embed="rId3"/>
          <a:srcRect r="19180" b="36073"/>
          <a:stretch/>
        </p:blipFill>
        <p:spPr>
          <a:xfrm>
            <a:off x="-211666" y="-197594"/>
            <a:ext cx="12192000" cy="6269923"/>
          </a:xfrm>
          <a:prstGeom prst="rect">
            <a:avLst/>
          </a:prstGeom>
        </p:spPr>
      </p:pic>
      <p:sp>
        <p:nvSpPr>
          <p:cNvPr id="5" name="Rechthoek 4">
            <a:extLst>
              <a:ext uri="{FF2B5EF4-FFF2-40B4-BE49-F238E27FC236}">
                <a16:creationId xmlns:a16="http://schemas.microsoft.com/office/drawing/2014/main" id="{DBD1734F-A297-9A40-A07F-B2469613CCB0}"/>
              </a:ext>
            </a:extLst>
          </p:cNvPr>
          <p:cNvSpPr/>
          <p:nvPr/>
        </p:nvSpPr>
        <p:spPr bwMode="auto">
          <a:xfrm>
            <a:off x="0" y="2110154"/>
            <a:ext cx="4361671" cy="2642998"/>
          </a:xfrm>
          <a:prstGeom prst="rect">
            <a:avLst/>
          </a:prstGeom>
          <a:solidFill>
            <a:srgbClr val="00AAD6"/>
          </a:solidFill>
          <a:ln w="15875" cap="flat" cmpd="sng" algn="ctr">
            <a:solidFill>
              <a:srgbClr val="0B485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pic>
        <p:nvPicPr>
          <p:cNvPr id="6" name="Afbeelding 5">
            <a:extLst>
              <a:ext uri="{FF2B5EF4-FFF2-40B4-BE49-F238E27FC236}">
                <a16:creationId xmlns:a16="http://schemas.microsoft.com/office/drawing/2014/main" id="{EEBDEC52-FBEE-C545-97B4-E2277DBD79D1}"/>
              </a:ext>
            </a:extLst>
          </p:cNvPr>
          <p:cNvPicPr>
            <a:picLocks noChangeAspect="1"/>
          </p:cNvPicPr>
          <p:nvPr/>
        </p:nvPicPr>
        <p:blipFill>
          <a:blip r:embed="rId4"/>
          <a:stretch>
            <a:fillRect/>
          </a:stretch>
        </p:blipFill>
        <p:spPr>
          <a:xfrm>
            <a:off x="9226440" y="5892190"/>
            <a:ext cx="3198642" cy="1137210"/>
          </a:xfrm>
          <a:prstGeom prst="rect">
            <a:avLst/>
          </a:prstGeom>
        </p:spPr>
      </p:pic>
      <p:sp>
        <p:nvSpPr>
          <p:cNvPr id="7" name="Ondertitel 2">
            <a:extLst>
              <a:ext uri="{FF2B5EF4-FFF2-40B4-BE49-F238E27FC236}">
                <a16:creationId xmlns:a16="http://schemas.microsoft.com/office/drawing/2014/main" id="{5E1C8A6A-5B05-594A-BD26-899F81D31FAF}"/>
              </a:ext>
            </a:extLst>
          </p:cNvPr>
          <p:cNvSpPr txBox="1">
            <a:spLocks/>
          </p:cNvSpPr>
          <p:nvPr/>
        </p:nvSpPr>
        <p:spPr>
          <a:xfrm>
            <a:off x="451126" y="4046072"/>
            <a:ext cx="3618058" cy="54728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rgbClr val="D4104B"/>
              </a:buClr>
              <a:buFont typeface="Arial" panose="020B0604020202020204" pitchFamily="34" charset="0"/>
              <a:buNone/>
              <a:defRPr sz="3200" kern="1200">
                <a:solidFill>
                  <a:schemeClr val="bg1"/>
                </a:solidFill>
                <a:latin typeface="Poppins" pitchFamily="2" charset="77"/>
                <a:ea typeface="+mn-ea"/>
                <a:cs typeface="Poppins" pitchFamily="2" charset="77"/>
              </a:defRPr>
            </a:lvl1pPr>
            <a:lvl2pPr marL="457200" indent="0" algn="ctr" defTabSz="914400" rtl="0" eaLnBrk="1" latinLnBrk="0" hangingPunct="1">
              <a:lnSpc>
                <a:spcPct val="90000"/>
              </a:lnSpc>
              <a:spcBef>
                <a:spcPts val="500"/>
              </a:spcBef>
              <a:buClr>
                <a:srgbClr val="D4104B"/>
              </a:buClr>
              <a:buFont typeface="Arial" panose="020B0604020202020204" pitchFamily="34" charset="0"/>
              <a:buNone/>
              <a:defRPr sz="2000" kern="1200">
                <a:solidFill>
                  <a:srgbClr val="0B485F"/>
                </a:solidFill>
                <a:latin typeface="Poppins" pitchFamily="2" charset="77"/>
                <a:ea typeface="+mn-ea"/>
                <a:cs typeface="Poppins" pitchFamily="2" charset="77"/>
              </a:defRPr>
            </a:lvl2pPr>
            <a:lvl3pPr marL="914400" indent="0" algn="ctr" defTabSz="914400" rtl="0" eaLnBrk="1" latinLnBrk="0" hangingPunct="1">
              <a:lnSpc>
                <a:spcPct val="90000"/>
              </a:lnSpc>
              <a:spcBef>
                <a:spcPts val="500"/>
              </a:spcBef>
              <a:buClr>
                <a:srgbClr val="D4104B"/>
              </a:buClr>
              <a:buFont typeface="Arial" panose="020B0604020202020204" pitchFamily="34" charset="0"/>
              <a:buNone/>
              <a:defRPr sz="1800" kern="1200">
                <a:solidFill>
                  <a:srgbClr val="0B485F"/>
                </a:solidFill>
                <a:latin typeface="Poppins" pitchFamily="2" charset="77"/>
                <a:ea typeface="+mn-ea"/>
                <a:cs typeface="Poppins" pitchFamily="2" charset="77"/>
              </a:defRPr>
            </a:lvl3pPr>
            <a:lvl4pPr marL="1371600" indent="0" algn="ctr" defTabSz="914400" rtl="0" eaLnBrk="1" latinLnBrk="0" hangingPunct="1">
              <a:lnSpc>
                <a:spcPct val="90000"/>
              </a:lnSpc>
              <a:spcBef>
                <a:spcPts val="500"/>
              </a:spcBef>
              <a:buClr>
                <a:srgbClr val="D4104B"/>
              </a:buClr>
              <a:buFont typeface="Arial" panose="020B0604020202020204" pitchFamily="34" charset="0"/>
              <a:buNone/>
              <a:defRPr sz="1600" kern="1200">
                <a:solidFill>
                  <a:srgbClr val="0B485F"/>
                </a:solidFill>
                <a:latin typeface="Poppins" pitchFamily="2" charset="77"/>
                <a:ea typeface="+mn-ea"/>
                <a:cs typeface="Poppins" pitchFamily="2" charset="77"/>
              </a:defRPr>
            </a:lvl4pPr>
            <a:lvl5pPr marL="1828800" indent="0" algn="ctr" defTabSz="914400" rtl="0" eaLnBrk="1" latinLnBrk="0" hangingPunct="1">
              <a:lnSpc>
                <a:spcPct val="90000"/>
              </a:lnSpc>
              <a:spcBef>
                <a:spcPts val="500"/>
              </a:spcBef>
              <a:buClr>
                <a:srgbClr val="D4104B"/>
              </a:buClr>
              <a:buFont typeface="Arial" panose="020B0604020202020204" pitchFamily="34" charset="0"/>
              <a:buNone/>
              <a:defRPr sz="1600" kern="1200">
                <a:solidFill>
                  <a:srgbClr val="0B485F"/>
                </a:solidFill>
                <a:latin typeface="Poppins" pitchFamily="2" charset="77"/>
                <a:ea typeface="+mn-ea"/>
                <a:cs typeface="Poppins" pitchFamily="2" charset="77"/>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2400" dirty="0">
                <a:latin typeface="Poppins"/>
                <a:cs typeface="Poppins"/>
              </a:rPr>
              <a:t>Naslagwerk</a:t>
            </a:r>
            <a:endParaRPr lang="nl-NL" sz="2400" dirty="0"/>
          </a:p>
        </p:txBody>
      </p:sp>
      <p:sp>
        <p:nvSpPr>
          <p:cNvPr id="8" name="Titel 1">
            <a:extLst>
              <a:ext uri="{FF2B5EF4-FFF2-40B4-BE49-F238E27FC236}">
                <a16:creationId xmlns:a16="http://schemas.microsoft.com/office/drawing/2014/main" id="{061BBBBF-3E3C-C846-B493-33644B3C496A}"/>
              </a:ext>
            </a:extLst>
          </p:cNvPr>
          <p:cNvSpPr txBox="1">
            <a:spLocks/>
          </p:cNvSpPr>
          <p:nvPr/>
        </p:nvSpPr>
        <p:spPr>
          <a:xfrm>
            <a:off x="418731" y="2858666"/>
            <a:ext cx="3618058" cy="15553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11500" b="1" kern="1200">
                <a:solidFill>
                  <a:schemeClr val="bg1"/>
                </a:solidFill>
                <a:latin typeface="+mj-lt"/>
                <a:ea typeface="+mj-ea"/>
                <a:cs typeface="+mj-cs"/>
              </a:defRPr>
            </a:lvl1pPr>
          </a:lstStyle>
          <a:p>
            <a:r>
              <a:rPr lang="nl-NL" sz="8800" dirty="0">
                <a:latin typeface="Poppins SemiBold" pitchFamily="2" charset="77"/>
                <a:cs typeface="Poppins SemiBold" pitchFamily="2" charset="77"/>
              </a:rPr>
              <a:t>Beeld</a:t>
            </a:r>
          </a:p>
        </p:txBody>
      </p:sp>
      <p:sp>
        <p:nvSpPr>
          <p:cNvPr id="9" name="Ondertitel 2">
            <a:extLst>
              <a:ext uri="{FF2B5EF4-FFF2-40B4-BE49-F238E27FC236}">
                <a16:creationId xmlns:a16="http://schemas.microsoft.com/office/drawing/2014/main" id="{E111788F-1C11-BE47-A582-EF00C43DD58A}"/>
              </a:ext>
            </a:extLst>
          </p:cNvPr>
          <p:cNvSpPr txBox="1">
            <a:spLocks/>
          </p:cNvSpPr>
          <p:nvPr/>
        </p:nvSpPr>
        <p:spPr>
          <a:xfrm>
            <a:off x="491467" y="2448720"/>
            <a:ext cx="3618058" cy="60038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2400" dirty="0">
                <a:latin typeface="Poppins" pitchFamily="2" charset="77"/>
                <a:cs typeface="Poppins" pitchFamily="2" charset="77"/>
              </a:rPr>
              <a:t>Retoriek</a:t>
            </a:r>
          </a:p>
        </p:txBody>
      </p:sp>
    </p:spTree>
    <p:extLst>
      <p:ext uri="{BB962C8B-B14F-4D97-AF65-F5344CB8AC3E}">
        <p14:creationId xmlns:p14="http://schemas.microsoft.com/office/powerpoint/2010/main" val="1781798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9FE2"/>
        </a:solidFill>
        <a:effectLst/>
      </p:bgPr>
    </p:bg>
    <p:spTree>
      <p:nvGrpSpPr>
        <p:cNvPr id="1" name=""/>
        <p:cNvGrpSpPr/>
        <p:nvPr/>
      </p:nvGrpSpPr>
      <p:grpSpPr>
        <a:xfrm>
          <a:off x="0" y="0"/>
          <a:ext cx="0" cy="0"/>
          <a:chOff x="0" y="0"/>
          <a:chExt cx="0" cy="0"/>
        </a:xfrm>
      </p:grpSpPr>
      <p:pic>
        <p:nvPicPr>
          <p:cNvPr id="2050" name="Picture 2" descr="305) Dyson Air Wrap: FULL REVIEW! Fleur De Force - YouTube | Short hair  styles, Hair inspiration, Hair">
            <a:extLst>
              <a:ext uri="{FF2B5EF4-FFF2-40B4-BE49-F238E27FC236}">
                <a16:creationId xmlns:a16="http://schemas.microsoft.com/office/drawing/2014/main" id="{0F70D023-458E-826C-AF48-DAD2981BB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240" y="1693333"/>
            <a:ext cx="3579707" cy="2684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FB448545-F158-2415-030C-F83A32C278BE}"/>
              </a:ext>
            </a:extLst>
          </p:cNvPr>
          <p:cNvPicPr>
            <a:picLocks noChangeAspect="1"/>
          </p:cNvPicPr>
          <p:nvPr/>
        </p:nvPicPr>
        <p:blipFill>
          <a:blip r:embed="rId4"/>
          <a:stretch>
            <a:fillRect/>
          </a:stretch>
        </p:blipFill>
        <p:spPr>
          <a:xfrm>
            <a:off x="1442720" y="161524"/>
            <a:ext cx="3127314" cy="42531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fbeelding 2">
            <a:extLst>
              <a:ext uri="{FF2B5EF4-FFF2-40B4-BE49-F238E27FC236}">
                <a16:creationId xmlns:a16="http://schemas.microsoft.com/office/drawing/2014/main" id="{3C944E5E-F4ED-DD48-BA13-704B52CC5856}"/>
              </a:ext>
            </a:extLst>
          </p:cNvPr>
          <p:cNvPicPr>
            <a:picLocks noChangeAspect="1"/>
          </p:cNvPicPr>
          <p:nvPr/>
        </p:nvPicPr>
        <p:blipFill>
          <a:blip r:embed="rId5"/>
          <a:stretch>
            <a:fillRect/>
          </a:stretch>
        </p:blipFill>
        <p:spPr>
          <a:xfrm>
            <a:off x="7553960" y="4696981"/>
            <a:ext cx="2545080" cy="20073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2" descr="Hema start met reclame voor goedkope zorgverzekering | Reclamewereld">
            <a:extLst>
              <a:ext uri="{FF2B5EF4-FFF2-40B4-BE49-F238E27FC236}">
                <a16:creationId xmlns:a16="http://schemas.microsoft.com/office/drawing/2014/main" id="{EDF0BA0F-87A7-531D-6653-C925DFE9D8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9067" y="964586"/>
            <a:ext cx="2460140" cy="34135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2054" name="Picture 6" descr="New iPhone ads: Apple targets Android users - TapSmart">
            <a:extLst>
              <a:ext uri="{FF2B5EF4-FFF2-40B4-BE49-F238E27FC236}">
                <a16:creationId xmlns:a16="http://schemas.microsoft.com/office/drawing/2014/main" id="{13B0A185-4DD9-B5F9-4487-9707A7058F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4772" y="4696981"/>
            <a:ext cx="3734435" cy="19916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78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12F34F78-07E9-3A4A-BD3D-5185BA325B56}"/>
              </a:ext>
            </a:extLst>
          </p:cNvPr>
          <p:cNvSpPr>
            <a:spLocks noGrp="1"/>
          </p:cNvSpPr>
          <p:nvPr>
            <p:ph type="ctrTitle"/>
          </p:nvPr>
        </p:nvSpPr>
        <p:spPr/>
        <p:txBody>
          <a:bodyPr/>
          <a:lstStyle/>
          <a:p>
            <a:endParaRPr lang="nl-NL"/>
          </a:p>
        </p:txBody>
      </p:sp>
      <p:sp>
        <p:nvSpPr>
          <p:cNvPr id="11" name="Ondertitel 10">
            <a:extLst>
              <a:ext uri="{FF2B5EF4-FFF2-40B4-BE49-F238E27FC236}">
                <a16:creationId xmlns:a16="http://schemas.microsoft.com/office/drawing/2014/main" id="{AAC2695E-1333-7642-9430-5748FD90AD75}"/>
              </a:ext>
            </a:extLst>
          </p:cNvPr>
          <p:cNvSpPr>
            <a:spLocks noGrp="1"/>
          </p:cNvSpPr>
          <p:nvPr>
            <p:ph type="subTitle" idx="1"/>
          </p:nvPr>
        </p:nvSpPr>
        <p:spPr/>
        <p:txBody>
          <a:bodyPr/>
          <a:lstStyle/>
          <a:p>
            <a:endParaRPr lang="nl-NL"/>
          </a:p>
        </p:txBody>
      </p:sp>
      <p:pic>
        <p:nvPicPr>
          <p:cNvPr id="4" name="Afbeelding 3">
            <a:extLst>
              <a:ext uri="{FF2B5EF4-FFF2-40B4-BE49-F238E27FC236}">
                <a16:creationId xmlns:a16="http://schemas.microsoft.com/office/drawing/2014/main" id="{4098D55D-9093-5349-9D61-293A20FC25FB}"/>
              </a:ext>
            </a:extLst>
          </p:cNvPr>
          <p:cNvPicPr>
            <a:picLocks noChangeAspect="1"/>
          </p:cNvPicPr>
          <p:nvPr/>
        </p:nvPicPr>
        <p:blipFill rotWithShape="1">
          <a:blip r:embed="rId3"/>
          <a:srcRect r="19180" b="36073"/>
          <a:stretch/>
        </p:blipFill>
        <p:spPr>
          <a:xfrm>
            <a:off x="-211666" y="-197594"/>
            <a:ext cx="12192000" cy="6269923"/>
          </a:xfrm>
          <a:prstGeom prst="rect">
            <a:avLst/>
          </a:prstGeom>
        </p:spPr>
      </p:pic>
      <p:sp>
        <p:nvSpPr>
          <p:cNvPr id="5" name="Rechthoek 4">
            <a:extLst>
              <a:ext uri="{FF2B5EF4-FFF2-40B4-BE49-F238E27FC236}">
                <a16:creationId xmlns:a16="http://schemas.microsoft.com/office/drawing/2014/main" id="{DBD1734F-A297-9A40-A07F-B2469613CCB0}"/>
              </a:ext>
            </a:extLst>
          </p:cNvPr>
          <p:cNvSpPr/>
          <p:nvPr/>
        </p:nvSpPr>
        <p:spPr bwMode="auto">
          <a:xfrm>
            <a:off x="0" y="2110154"/>
            <a:ext cx="4361671" cy="2642998"/>
          </a:xfrm>
          <a:prstGeom prst="rect">
            <a:avLst/>
          </a:prstGeom>
          <a:solidFill>
            <a:srgbClr val="00AAD6"/>
          </a:solidFill>
          <a:ln w="15875" cap="flat" cmpd="sng" algn="ctr">
            <a:solidFill>
              <a:srgbClr val="0B485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tx1"/>
              </a:solidFill>
              <a:effectLst/>
              <a:latin typeface="Arial" pitchFamily="84" charset="0"/>
              <a:ea typeface="ヒラギノ角ゴ Pro W3" pitchFamily="84" charset="-128"/>
              <a:cs typeface="ヒラギノ角ゴ Pro W3" pitchFamily="84" charset="-128"/>
            </a:endParaRPr>
          </a:p>
        </p:txBody>
      </p:sp>
      <p:pic>
        <p:nvPicPr>
          <p:cNvPr id="6" name="Afbeelding 5">
            <a:extLst>
              <a:ext uri="{FF2B5EF4-FFF2-40B4-BE49-F238E27FC236}">
                <a16:creationId xmlns:a16="http://schemas.microsoft.com/office/drawing/2014/main" id="{EEBDEC52-FBEE-C545-97B4-E2277DBD79D1}"/>
              </a:ext>
            </a:extLst>
          </p:cNvPr>
          <p:cNvPicPr>
            <a:picLocks noChangeAspect="1"/>
          </p:cNvPicPr>
          <p:nvPr/>
        </p:nvPicPr>
        <p:blipFill>
          <a:blip r:embed="rId4"/>
          <a:stretch>
            <a:fillRect/>
          </a:stretch>
        </p:blipFill>
        <p:spPr>
          <a:xfrm>
            <a:off x="9226440" y="5892190"/>
            <a:ext cx="3198642" cy="1137210"/>
          </a:xfrm>
          <a:prstGeom prst="rect">
            <a:avLst/>
          </a:prstGeom>
        </p:spPr>
      </p:pic>
      <p:sp>
        <p:nvSpPr>
          <p:cNvPr id="7" name="Ondertitel 2">
            <a:extLst>
              <a:ext uri="{FF2B5EF4-FFF2-40B4-BE49-F238E27FC236}">
                <a16:creationId xmlns:a16="http://schemas.microsoft.com/office/drawing/2014/main" id="{5E1C8A6A-5B05-594A-BD26-899F81D31FAF}"/>
              </a:ext>
            </a:extLst>
          </p:cNvPr>
          <p:cNvSpPr txBox="1">
            <a:spLocks/>
          </p:cNvSpPr>
          <p:nvPr/>
        </p:nvSpPr>
        <p:spPr>
          <a:xfrm>
            <a:off x="451126" y="4046072"/>
            <a:ext cx="3618058" cy="54728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rgbClr val="D4104B"/>
              </a:buClr>
              <a:buFont typeface="Arial" panose="020B0604020202020204" pitchFamily="34" charset="0"/>
              <a:buNone/>
              <a:defRPr sz="3200" kern="1200">
                <a:solidFill>
                  <a:schemeClr val="bg1"/>
                </a:solidFill>
                <a:latin typeface="Poppins" pitchFamily="2" charset="77"/>
                <a:ea typeface="+mn-ea"/>
                <a:cs typeface="Poppins" pitchFamily="2" charset="77"/>
              </a:defRPr>
            </a:lvl1pPr>
            <a:lvl2pPr marL="457200" indent="0" algn="ctr" defTabSz="914400" rtl="0" eaLnBrk="1" latinLnBrk="0" hangingPunct="1">
              <a:lnSpc>
                <a:spcPct val="90000"/>
              </a:lnSpc>
              <a:spcBef>
                <a:spcPts val="500"/>
              </a:spcBef>
              <a:buClr>
                <a:srgbClr val="D4104B"/>
              </a:buClr>
              <a:buFont typeface="Arial" panose="020B0604020202020204" pitchFamily="34" charset="0"/>
              <a:buNone/>
              <a:defRPr sz="2000" kern="1200">
                <a:solidFill>
                  <a:srgbClr val="0B485F"/>
                </a:solidFill>
                <a:latin typeface="Poppins" pitchFamily="2" charset="77"/>
                <a:ea typeface="+mn-ea"/>
                <a:cs typeface="Poppins" pitchFamily="2" charset="77"/>
              </a:defRPr>
            </a:lvl2pPr>
            <a:lvl3pPr marL="914400" indent="0" algn="ctr" defTabSz="914400" rtl="0" eaLnBrk="1" latinLnBrk="0" hangingPunct="1">
              <a:lnSpc>
                <a:spcPct val="90000"/>
              </a:lnSpc>
              <a:spcBef>
                <a:spcPts val="500"/>
              </a:spcBef>
              <a:buClr>
                <a:srgbClr val="D4104B"/>
              </a:buClr>
              <a:buFont typeface="Arial" panose="020B0604020202020204" pitchFamily="34" charset="0"/>
              <a:buNone/>
              <a:defRPr sz="1800" kern="1200">
                <a:solidFill>
                  <a:srgbClr val="0B485F"/>
                </a:solidFill>
                <a:latin typeface="Poppins" pitchFamily="2" charset="77"/>
                <a:ea typeface="+mn-ea"/>
                <a:cs typeface="Poppins" pitchFamily="2" charset="77"/>
              </a:defRPr>
            </a:lvl3pPr>
            <a:lvl4pPr marL="1371600" indent="0" algn="ctr" defTabSz="914400" rtl="0" eaLnBrk="1" latinLnBrk="0" hangingPunct="1">
              <a:lnSpc>
                <a:spcPct val="90000"/>
              </a:lnSpc>
              <a:spcBef>
                <a:spcPts val="500"/>
              </a:spcBef>
              <a:buClr>
                <a:srgbClr val="D4104B"/>
              </a:buClr>
              <a:buFont typeface="Arial" panose="020B0604020202020204" pitchFamily="34" charset="0"/>
              <a:buNone/>
              <a:defRPr sz="1600" kern="1200">
                <a:solidFill>
                  <a:srgbClr val="0B485F"/>
                </a:solidFill>
                <a:latin typeface="Poppins" pitchFamily="2" charset="77"/>
                <a:ea typeface="+mn-ea"/>
                <a:cs typeface="Poppins" pitchFamily="2" charset="77"/>
              </a:defRPr>
            </a:lvl4pPr>
            <a:lvl5pPr marL="1828800" indent="0" algn="ctr" defTabSz="914400" rtl="0" eaLnBrk="1" latinLnBrk="0" hangingPunct="1">
              <a:lnSpc>
                <a:spcPct val="90000"/>
              </a:lnSpc>
              <a:spcBef>
                <a:spcPts val="500"/>
              </a:spcBef>
              <a:buClr>
                <a:srgbClr val="D4104B"/>
              </a:buClr>
              <a:buFont typeface="Arial" panose="020B0604020202020204" pitchFamily="34" charset="0"/>
              <a:buNone/>
              <a:defRPr sz="1600" kern="1200">
                <a:solidFill>
                  <a:srgbClr val="0B485F"/>
                </a:solidFill>
                <a:latin typeface="Poppins" pitchFamily="2" charset="77"/>
                <a:ea typeface="+mn-ea"/>
                <a:cs typeface="Poppins" pitchFamily="2" charset="77"/>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2400" dirty="0">
                <a:latin typeface="Poppins"/>
                <a:cs typeface="Poppins"/>
              </a:rPr>
              <a:t>Naslagwerk</a:t>
            </a:r>
            <a:endParaRPr lang="nl-NL" sz="2400" dirty="0"/>
          </a:p>
        </p:txBody>
      </p:sp>
      <p:sp>
        <p:nvSpPr>
          <p:cNvPr id="8" name="Titel 1">
            <a:extLst>
              <a:ext uri="{FF2B5EF4-FFF2-40B4-BE49-F238E27FC236}">
                <a16:creationId xmlns:a16="http://schemas.microsoft.com/office/drawing/2014/main" id="{061BBBBF-3E3C-C846-B493-33644B3C496A}"/>
              </a:ext>
            </a:extLst>
          </p:cNvPr>
          <p:cNvSpPr txBox="1">
            <a:spLocks/>
          </p:cNvSpPr>
          <p:nvPr/>
        </p:nvSpPr>
        <p:spPr>
          <a:xfrm>
            <a:off x="418731" y="2858666"/>
            <a:ext cx="3618058" cy="15553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11500" b="1" kern="1200">
                <a:solidFill>
                  <a:schemeClr val="bg1"/>
                </a:solidFill>
                <a:latin typeface="+mj-lt"/>
                <a:ea typeface="+mj-ea"/>
                <a:cs typeface="+mj-cs"/>
              </a:defRPr>
            </a:lvl1pPr>
          </a:lstStyle>
          <a:p>
            <a:r>
              <a:rPr lang="nl-NL" sz="8800" dirty="0">
                <a:latin typeface="Poppins SemiBold" pitchFamily="2" charset="77"/>
                <a:cs typeface="Poppins SemiBold" pitchFamily="2" charset="77"/>
              </a:rPr>
              <a:t>Beeld</a:t>
            </a:r>
          </a:p>
        </p:txBody>
      </p:sp>
      <p:sp>
        <p:nvSpPr>
          <p:cNvPr id="9" name="Ondertitel 2">
            <a:extLst>
              <a:ext uri="{FF2B5EF4-FFF2-40B4-BE49-F238E27FC236}">
                <a16:creationId xmlns:a16="http://schemas.microsoft.com/office/drawing/2014/main" id="{E111788F-1C11-BE47-A582-EF00C43DD58A}"/>
              </a:ext>
            </a:extLst>
          </p:cNvPr>
          <p:cNvSpPr txBox="1">
            <a:spLocks/>
          </p:cNvSpPr>
          <p:nvPr/>
        </p:nvSpPr>
        <p:spPr>
          <a:xfrm>
            <a:off x="491467" y="2448720"/>
            <a:ext cx="3618058" cy="60038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2400" dirty="0">
                <a:latin typeface="Poppins" pitchFamily="2" charset="77"/>
                <a:cs typeface="Poppins" pitchFamily="2" charset="77"/>
              </a:rPr>
              <a:t>Retoriek</a:t>
            </a:r>
          </a:p>
        </p:txBody>
      </p:sp>
    </p:spTree>
    <p:extLst>
      <p:ext uri="{BB962C8B-B14F-4D97-AF65-F5344CB8AC3E}">
        <p14:creationId xmlns:p14="http://schemas.microsoft.com/office/powerpoint/2010/main" val="933313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F234BDB-DA74-E041-8318-8003A84BBCC6}"/>
              </a:ext>
            </a:extLst>
          </p:cNvPr>
          <p:cNvSpPr/>
          <p:nvPr/>
        </p:nvSpPr>
        <p:spPr bwMode="auto">
          <a:xfrm>
            <a:off x="0" y="2725947"/>
            <a:ext cx="12192000" cy="4208772"/>
          </a:xfrm>
          <a:prstGeom prst="rect">
            <a:avLst/>
          </a:prstGeom>
          <a:solidFill>
            <a:schemeClr val="accent3"/>
          </a:solidFill>
          <a:ln w="1587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a:ln>
                <a:noFill/>
              </a:ln>
              <a:solidFill>
                <a:schemeClr val="accent5">
                  <a:lumMod val="20000"/>
                  <a:lumOff val="80000"/>
                </a:schemeClr>
              </a:solidFill>
              <a:effectLst/>
              <a:latin typeface="Arial" pitchFamily="84" charset="0"/>
              <a:ea typeface="ヒラギノ角ゴ Pro W3" pitchFamily="84" charset="-128"/>
              <a:cs typeface="ヒラギノ角ゴ Pro W3" pitchFamily="84" charset="-128"/>
            </a:endParaRPr>
          </a:p>
        </p:txBody>
      </p:sp>
      <p:sp>
        <p:nvSpPr>
          <p:cNvPr id="2" name="Titel 1">
            <a:extLst>
              <a:ext uri="{FF2B5EF4-FFF2-40B4-BE49-F238E27FC236}">
                <a16:creationId xmlns:a16="http://schemas.microsoft.com/office/drawing/2014/main" id="{E377CF6E-C5D5-494C-9651-588B016939DF}"/>
              </a:ext>
            </a:extLst>
          </p:cNvPr>
          <p:cNvSpPr>
            <a:spLocks noGrp="1"/>
          </p:cNvSpPr>
          <p:nvPr>
            <p:ph type="title"/>
          </p:nvPr>
        </p:nvSpPr>
        <p:spPr>
          <a:xfrm>
            <a:off x="838200" y="907404"/>
            <a:ext cx="10515600" cy="1325563"/>
          </a:xfrm>
        </p:spPr>
        <p:txBody>
          <a:bodyPr>
            <a:noAutofit/>
          </a:bodyPr>
          <a:lstStyle/>
          <a:p>
            <a:r>
              <a:rPr lang="nl-NL" sz="7200" b="1" dirty="0">
                <a:solidFill>
                  <a:schemeClr val="accent5"/>
                </a:solidFill>
                <a:latin typeface="Poppins SemiBold" pitchFamily="2" charset="77"/>
                <a:cs typeface="Poppins SemiBold" pitchFamily="2" charset="77"/>
              </a:rPr>
              <a:t>Retoriek</a:t>
            </a:r>
          </a:p>
        </p:txBody>
      </p:sp>
      <p:sp>
        <p:nvSpPr>
          <p:cNvPr id="6" name="Titel 1">
            <a:extLst>
              <a:ext uri="{FF2B5EF4-FFF2-40B4-BE49-F238E27FC236}">
                <a16:creationId xmlns:a16="http://schemas.microsoft.com/office/drawing/2014/main" id="{6AD9A585-AF7F-9C4D-B4F8-F740C67CE047}"/>
              </a:ext>
            </a:extLst>
          </p:cNvPr>
          <p:cNvSpPr txBox="1">
            <a:spLocks/>
          </p:cNvSpPr>
          <p:nvPr/>
        </p:nvSpPr>
        <p:spPr>
          <a:xfrm>
            <a:off x="838200" y="2342298"/>
            <a:ext cx="10202333" cy="3811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Poppins" pitchFamily="2" charset="77"/>
                <a:ea typeface="+mj-ea"/>
                <a:cs typeface="Poppins" pitchFamily="2" charset="77"/>
              </a:defRPr>
            </a:lvl1pPr>
          </a:lstStyle>
          <a:p>
            <a:r>
              <a:rPr lang="nl-NL" sz="2400" dirty="0">
                <a:solidFill>
                  <a:schemeClr val="bg1"/>
                </a:solidFill>
              </a:rPr>
              <a:t>Wat maakt jouw ontwerp overtuigend?</a:t>
            </a:r>
          </a:p>
          <a:p>
            <a:r>
              <a:rPr lang="nl-NL" sz="2400" b="1" dirty="0">
                <a:solidFill>
                  <a:schemeClr val="bg1"/>
                </a:solidFill>
              </a:rPr>
              <a:t>Oké de pakkende tekst en het aantrekkelijke beeld.. Maar op welke retoriek ligt de focus?!</a:t>
            </a:r>
            <a:endParaRPr lang="nl-NL" sz="2400" b="1" dirty="0"/>
          </a:p>
        </p:txBody>
      </p:sp>
    </p:spTree>
    <p:extLst>
      <p:ext uri="{BB962C8B-B14F-4D97-AF65-F5344CB8AC3E}">
        <p14:creationId xmlns:p14="http://schemas.microsoft.com/office/powerpoint/2010/main" val="1790320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49FE2"/>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854BB77D-9EF3-8945-A8D8-961D99AD5FBD}"/>
              </a:ext>
            </a:extLst>
          </p:cNvPr>
          <p:cNvSpPr txBox="1">
            <a:spLocks/>
          </p:cNvSpPr>
          <p:nvPr/>
        </p:nvSpPr>
        <p:spPr>
          <a:xfrm>
            <a:off x="1501164" y="936765"/>
            <a:ext cx="9189672" cy="1677741"/>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11500" b="1" kern="1200">
                <a:solidFill>
                  <a:schemeClr val="bg1"/>
                </a:solidFill>
                <a:latin typeface="+mj-lt"/>
                <a:ea typeface="+mj-ea"/>
                <a:cs typeface="+mj-cs"/>
              </a:defRPr>
            </a:lvl1pPr>
          </a:lstStyle>
          <a:p>
            <a:r>
              <a:rPr lang="nl-NL" sz="6000" dirty="0">
                <a:latin typeface="Poppins SemiBold"/>
                <a:cs typeface="Poppins SemiBold"/>
              </a:rPr>
              <a:t>Focus op OVERTUIGEN</a:t>
            </a:r>
          </a:p>
          <a:p>
            <a:endParaRPr lang="nl-NL" sz="6000" i="1" dirty="0">
              <a:latin typeface="Poppins SemiBold" pitchFamily="2" charset="77"/>
              <a:cs typeface="Poppins SemiBold" pitchFamily="2" charset="77"/>
            </a:endParaRPr>
          </a:p>
          <a:p>
            <a:endParaRPr lang="nl-NL" sz="6000" dirty="0">
              <a:latin typeface="Poppins SemiBold" pitchFamily="2" charset="77"/>
              <a:cs typeface="Poppins SemiBold" pitchFamily="2" charset="77"/>
            </a:endParaRPr>
          </a:p>
        </p:txBody>
      </p:sp>
      <p:pic>
        <p:nvPicPr>
          <p:cNvPr id="2" name="Afbeelding 1">
            <a:extLst>
              <a:ext uri="{FF2B5EF4-FFF2-40B4-BE49-F238E27FC236}">
                <a16:creationId xmlns:a16="http://schemas.microsoft.com/office/drawing/2014/main" id="{5D7606AE-C3A6-359F-8A3F-0950722830CF}"/>
              </a:ext>
            </a:extLst>
          </p:cNvPr>
          <p:cNvPicPr>
            <a:picLocks noChangeAspect="1"/>
          </p:cNvPicPr>
          <p:nvPr/>
        </p:nvPicPr>
        <p:blipFill>
          <a:blip r:embed="rId3"/>
          <a:stretch>
            <a:fillRect/>
          </a:stretch>
        </p:blipFill>
        <p:spPr>
          <a:xfrm>
            <a:off x="1672797" y="2489201"/>
            <a:ext cx="8200599" cy="3051386"/>
          </a:xfrm>
          <a:prstGeom prst="rect">
            <a:avLst/>
          </a:prstGeom>
        </p:spPr>
      </p:pic>
    </p:spTree>
    <p:extLst>
      <p:ext uri="{BB962C8B-B14F-4D97-AF65-F5344CB8AC3E}">
        <p14:creationId xmlns:p14="http://schemas.microsoft.com/office/powerpoint/2010/main" val="4239880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09107460-4FC3-4A5D-8E51-15AC69CE7C10}"/>
              </a:ext>
            </a:extLst>
          </p:cNvPr>
          <p:cNvSpPr/>
          <p:nvPr/>
        </p:nvSpPr>
        <p:spPr>
          <a:xfrm>
            <a:off x="6059488" y="-24492"/>
            <a:ext cx="6132512" cy="688249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B8996D4D-3C87-D340-AA99-C090FE65E96A}"/>
              </a:ext>
            </a:extLst>
          </p:cNvPr>
          <p:cNvSpPr txBox="1"/>
          <p:nvPr/>
        </p:nvSpPr>
        <p:spPr>
          <a:xfrm>
            <a:off x="493897" y="927159"/>
            <a:ext cx="6763390" cy="1477328"/>
          </a:xfrm>
          <a:prstGeom prst="rect">
            <a:avLst/>
          </a:prstGeom>
          <a:noFill/>
        </p:spPr>
        <p:txBody>
          <a:bodyPr wrap="none" rtlCol="0">
            <a:spAutoFit/>
          </a:bodyPr>
          <a:lstStyle/>
          <a:p>
            <a:r>
              <a:rPr lang="nl-NL" sz="7200" b="1" dirty="0">
                <a:solidFill>
                  <a:schemeClr val="accent6">
                    <a:lumMod val="60000"/>
                    <a:lumOff val="40000"/>
                  </a:schemeClr>
                </a:solidFill>
                <a:latin typeface="Poppins" panose="00000500000000000000" pitchFamily="2" charset="0"/>
                <a:cs typeface="Poppins" panose="00000500000000000000" pitchFamily="2" charset="0"/>
              </a:rPr>
              <a:t>De varianten: </a:t>
            </a:r>
          </a:p>
          <a:p>
            <a:endParaRPr lang="nl-NL" dirty="0">
              <a:solidFill>
                <a:schemeClr val="accent6">
                  <a:lumMod val="60000"/>
                  <a:lumOff val="40000"/>
                </a:schemeClr>
              </a:solidFill>
            </a:endParaRPr>
          </a:p>
        </p:txBody>
      </p:sp>
      <p:pic>
        <p:nvPicPr>
          <p:cNvPr id="2" name="Tijdelijke aanduiding voor inhoud 3">
            <a:extLst>
              <a:ext uri="{FF2B5EF4-FFF2-40B4-BE49-F238E27FC236}">
                <a16:creationId xmlns:a16="http://schemas.microsoft.com/office/drawing/2014/main" id="{951EA80E-713B-0151-058E-4206609F749E}"/>
              </a:ext>
            </a:extLst>
          </p:cNvPr>
          <p:cNvPicPr>
            <a:picLocks noChangeAspect="1"/>
          </p:cNvPicPr>
          <p:nvPr/>
        </p:nvPicPr>
        <p:blipFill>
          <a:blip r:embed="rId3"/>
          <a:srcRect t="1115" b="1115"/>
          <a:stretch>
            <a:fillRect/>
          </a:stretch>
        </p:blipFill>
        <p:spPr>
          <a:xfrm>
            <a:off x="659774" y="2404487"/>
            <a:ext cx="6249026" cy="3436723"/>
          </a:xfrm>
          <a:prstGeom prst="rect">
            <a:avLst/>
          </a:prstGeom>
        </p:spPr>
      </p:pic>
    </p:spTree>
    <p:extLst>
      <p:ext uri="{BB962C8B-B14F-4D97-AF65-F5344CB8AC3E}">
        <p14:creationId xmlns:p14="http://schemas.microsoft.com/office/powerpoint/2010/main" val="2451299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09107460-4FC3-4A5D-8E51-15AC69CE7C10}"/>
              </a:ext>
            </a:extLst>
          </p:cNvPr>
          <p:cNvSpPr/>
          <p:nvPr/>
        </p:nvSpPr>
        <p:spPr>
          <a:xfrm>
            <a:off x="-36512" y="-126228"/>
            <a:ext cx="6132512" cy="688249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56D83179-A534-4B97-ABDE-3E782F292A9C}"/>
              </a:ext>
            </a:extLst>
          </p:cNvPr>
          <p:cNvSpPr txBox="1"/>
          <p:nvPr/>
        </p:nvSpPr>
        <p:spPr>
          <a:xfrm>
            <a:off x="6535410" y="2404487"/>
            <a:ext cx="5162693" cy="1477328"/>
          </a:xfrm>
          <a:prstGeom prst="rect">
            <a:avLst/>
          </a:prstGeom>
          <a:noFill/>
        </p:spPr>
        <p:txBody>
          <a:bodyPr wrap="square" rtlCol="0">
            <a:spAutoFit/>
          </a:bodyPr>
          <a:lstStyle/>
          <a:p>
            <a:pPr algn="l"/>
            <a:r>
              <a:rPr lang="nl-NL" b="1" dirty="0">
                <a:solidFill>
                  <a:schemeClr val="accent3">
                    <a:lumMod val="75000"/>
                  </a:schemeClr>
                </a:solidFill>
                <a:latin typeface="Poppins" panose="00000500000000000000" pitchFamily="2" charset="0"/>
                <a:cs typeface="Poppins" panose="00000500000000000000" pitchFamily="2" charset="0"/>
              </a:rPr>
              <a:t>(in)direct verwijzen naar eigen kwaliteiten</a:t>
            </a:r>
          </a:p>
          <a:p>
            <a:pPr algn="l"/>
            <a:endParaRPr lang="nl-NL" b="1" i="0" dirty="0">
              <a:solidFill>
                <a:schemeClr val="accent3">
                  <a:lumMod val="75000"/>
                </a:schemeClr>
              </a:solidFill>
              <a:effectLst/>
              <a:latin typeface="Poppins" panose="00000500000000000000" pitchFamily="2" charset="0"/>
              <a:cs typeface="Poppins" panose="00000500000000000000" pitchFamily="2" charset="0"/>
            </a:endParaRPr>
          </a:p>
          <a:p>
            <a:pPr algn="l"/>
            <a:r>
              <a:rPr lang="nl-NL" b="1" i="0" dirty="0">
                <a:solidFill>
                  <a:schemeClr val="accent3">
                    <a:lumMod val="75000"/>
                  </a:schemeClr>
                </a:solidFill>
                <a:effectLst/>
                <a:latin typeface="Poppins" panose="00000500000000000000" pitchFamily="2" charset="0"/>
                <a:cs typeface="Poppins" panose="00000500000000000000" pitchFamily="2" charset="0"/>
              </a:rPr>
              <a:t>Specialist, </a:t>
            </a:r>
            <a:r>
              <a:rPr lang="nl-NL" b="1" i="0" dirty="0" err="1">
                <a:solidFill>
                  <a:schemeClr val="accent3">
                    <a:lumMod val="75000"/>
                  </a:schemeClr>
                </a:solidFill>
                <a:effectLst/>
                <a:latin typeface="Poppins" panose="00000500000000000000" pitchFamily="2" charset="0"/>
                <a:cs typeface="Poppins" panose="00000500000000000000" pitchFamily="2" charset="0"/>
              </a:rPr>
              <a:t>influencer</a:t>
            </a:r>
            <a:r>
              <a:rPr lang="nl-NL" b="1" i="0" dirty="0">
                <a:solidFill>
                  <a:schemeClr val="accent3">
                    <a:lumMod val="75000"/>
                  </a:schemeClr>
                </a:solidFill>
                <a:effectLst/>
                <a:latin typeface="Poppins" panose="00000500000000000000" pitchFamily="2" charset="0"/>
                <a:cs typeface="Poppins" panose="00000500000000000000" pitchFamily="2" charset="0"/>
              </a:rPr>
              <a:t> </a:t>
            </a:r>
            <a:r>
              <a:rPr lang="nl-NL" i="0" dirty="0">
                <a:solidFill>
                  <a:schemeClr val="accent3">
                    <a:lumMod val="75000"/>
                  </a:schemeClr>
                </a:solidFill>
                <a:effectLst/>
                <a:latin typeface="Poppins" panose="00000500000000000000" pitchFamily="2" charset="0"/>
                <a:cs typeface="Poppins" panose="00000500000000000000" pitchFamily="2" charset="0"/>
              </a:rPr>
              <a:t>bevestigd kwaliteiten</a:t>
            </a:r>
          </a:p>
          <a:p>
            <a:pPr algn="l"/>
            <a:r>
              <a:rPr lang="nl-NL" dirty="0">
                <a:solidFill>
                  <a:schemeClr val="accent3">
                    <a:lumMod val="75000"/>
                  </a:schemeClr>
                </a:solidFill>
                <a:latin typeface="Poppins" panose="00000500000000000000" pitchFamily="2" charset="0"/>
                <a:cs typeface="Poppins" panose="00000500000000000000" pitchFamily="2" charset="0"/>
              </a:rPr>
              <a:t>Of, de </a:t>
            </a:r>
            <a:r>
              <a:rPr lang="nl-NL" b="1" dirty="0">
                <a:solidFill>
                  <a:schemeClr val="accent3">
                    <a:lumMod val="75000"/>
                  </a:schemeClr>
                </a:solidFill>
                <a:latin typeface="Poppins" panose="00000500000000000000" pitchFamily="2" charset="0"/>
                <a:cs typeface="Poppins" panose="00000500000000000000" pitchFamily="2" charset="0"/>
              </a:rPr>
              <a:t>eigenschappen van een product</a:t>
            </a:r>
          </a:p>
          <a:p>
            <a:pPr algn="l"/>
            <a:endParaRPr lang="nl-NL" b="1" i="0" dirty="0">
              <a:solidFill>
                <a:schemeClr val="accent3">
                  <a:lumMod val="75000"/>
                </a:schemeClr>
              </a:solidFill>
              <a:effectLst/>
              <a:latin typeface="Poppins" panose="00000500000000000000" pitchFamily="2" charset="0"/>
              <a:cs typeface="Poppins" panose="00000500000000000000" pitchFamily="2" charset="0"/>
            </a:endParaRPr>
          </a:p>
        </p:txBody>
      </p:sp>
      <p:sp>
        <p:nvSpPr>
          <p:cNvPr id="6" name="Tekstvak 5">
            <a:extLst>
              <a:ext uri="{FF2B5EF4-FFF2-40B4-BE49-F238E27FC236}">
                <a16:creationId xmlns:a16="http://schemas.microsoft.com/office/drawing/2014/main" id="{B8996D4D-3C87-D340-AA99-C090FE65E96A}"/>
              </a:ext>
            </a:extLst>
          </p:cNvPr>
          <p:cNvSpPr txBox="1"/>
          <p:nvPr/>
        </p:nvSpPr>
        <p:spPr>
          <a:xfrm>
            <a:off x="493897" y="927159"/>
            <a:ext cx="2786340" cy="1477328"/>
          </a:xfrm>
          <a:prstGeom prst="rect">
            <a:avLst/>
          </a:prstGeom>
          <a:noFill/>
        </p:spPr>
        <p:txBody>
          <a:bodyPr wrap="none" rtlCol="0">
            <a:spAutoFit/>
          </a:bodyPr>
          <a:lstStyle/>
          <a:p>
            <a:r>
              <a:rPr lang="nl-NL" sz="7200" b="1" dirty="0">
                <a:solidFill>
                  <a:schemeClr val="accent3">
                    <a:lumMod val="75000"/>
                  </a:schemeClr>
                </a:solidFill>
                <a:latin typeface="Poppins" panose="00000500000000000000" pitchFamily="2" charset="0"/>
                <a:cs typeface="Poppins" panose="00000500000000000000" pitchFamily="2" charset="0"/>
              </a:rPr>
              <a:t>Ethos</a:t>
            </a:r>
          </a:p>
          <a:p>
            <a:endParaRPr lang="nl-NL" dirty="0"/>
          </a:p>
        </p:txBody>
      </p:sp>
      <p:pic>
        <p:nvPicPr>
          <p:cNvPr id="7" name="Picture 2" descr="Image result for advertentie tandpasta">
            <a:extLst>
              <a:ext uri="{FF2B5EF4-FFF2-40B4-BE49-F238E27FC236}">
                <a16:creationId xmlns:a16="http://schemas.microsoft.com/office/drawing/2014/main" id="{65401F0A-8804-D1C7-8A78-63D4F37D8D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132" y="2429406"/>
            <a:ext cx="5056766" cy="19991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23163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49FE2"/>
        </a:solid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4DEC3C52-4950-6E3D-E0E7-36EE65781926}"/>
              </a:ext>
            </a:extLst>
          </p:cNvPr>
          <p:cNvPicPr>
            <a:picLocks noChangeAspect="1"/>
          </p:cNvPicPr>
          <p:nvPr/>
        </p:nvPicPr>
        <p:blipFill>
          <a:blip r:embed="rId3"/>
          <a:stretch>
            <a:fillRect/>
          </a:stretch>
        </p:blipFill>
        <p:spPr>
          <a:xfrm>
            <a:off x="237066" y="957895"/>
            <a:ext cx="2821518" cy="19644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2" descr="Elektrische tandenborstels | Mondverzorging | Verzorging | Kruidvat">
            <a:extLst>
              <a:ext uri="{FF2B5EF4-FFF2-40B4-BE49-F238E27FC236}">
                <a16:creationId xmlns:a16="http://schemas.microsoft.com/office/drawing/2014/main" id="{83DB5D5F-F81D-6384-0227-EB07598412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981" y="3259074"/>
            <a:ext cx="2780838" cy="27808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Schumacher-fans woedend over reclame | De Morgen">
            <a:extLst>
              <a:ext uri="{FF2B5EF4-FFF2-40B4-BE49-F238E27FC236}">
                <a16:creationId xmlns:a16="http://schemas.microsoft.com/office/drawing/2014/main" id="{B00B85B8-28CC-779F-B111-C6EEF5E6C9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0981" y="957894"/>
            <a:ext cx="2780838" cy="19644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8" name="Picture 6" descr="Unghie e nail art: le tendenze dell'autunno 2016 - Foto iO Donna">
            <a:extLst>
              <a:ext uri="{FF2B5EF4-FFF2-40B4-BE49-F238E27FC236}">
                <a16:creationId xmlns:a16="http://schemas.microsoft.com/office/drawing/2014/main" id="{5862F8CB-B222-9EC9-0706-0FB7C0774B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71299" y="957894"/>
            <a:ext cx="2314659" cy="2977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3" name="Picture 8" descr="30+ Weleda celebrities ideas | weleda, celebrities, weleda skin food">
            <a:extLst>
              <a:ext uri="{FF2B5EF4-FFF2-40B4-BE49-F238E27FC236}">
                <a16:creationId xmlns:a16="http://schemas.microsoft.com/office/drawing/2014/main" id="{87C17FDD-88FE-48D5-F1B4-4E71A1C1D8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1299" y="4291908"/>
            <a:ext cx="2242004" cy="17480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Gezonde snacks! - 44 Tussendoortjes tips van een diëtist - Optima Vita">
            <a:extLst>
              <a:ext uri="{FF2B5EF4-FFF2-40B4-BE49-F238E27FC236}">
                <a16:creationId xmlns:a16="http://schemas.microsoft.com/office/drawing/2014/main" id="{A97BE323-6C4A-09B6-E808-AE414B8821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15438" y="2476427"/>
            <a:ext cx="2594187" cy="14592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028" name="Picture 4" descr="dyson airwrap adverts Offers online &gt; OFF-65%">
            <a:extLst>
              <a:ext uri="{FF2B5EF4-FFF2-40B4-BE49-F238E27FC236}">
                <a16:creationId xmlns:a16="http://schemas.microsoft.com/office/drawing/2014/main" id="{9A9BADAF-A030-2E6C-FA49-AFDF5710EAD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15438" y="4291908"/>
            <a:ext cx="2462661" cy="13790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030" name="Picture 6" descr="Oatly “Ditch Milk” mural ad - Fonts In Use">
            <a:extLst>
              <a:ext uri="{FF2B5EF4-FFF2-40B4-BE49-F238E27FC236}">
                <a16:creationId xmlns:a16="http://schemas.microsoft.com/office/drawing/2014/main" id="{1A7336BB-1A28-2D51-E1E9-FAEA0867FD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7066" y="3259074"/>
            <a:ext cx="2826694" cy="15962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4" name="Picture 4" descr="Nostalgic Spotify ads hark back to hits over the decades">
            <a:extLst>
              <a:ext uri="{FF2B5EF4-FFF2-40B4-BE49-F238E27FC236}">
                <a16:creationId xmlns:a16="http://schemas.microsoft.com/office/drawing/2014/main" id="{EDF869DD-05BB-D52B-22E3-D205ACC6CF7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5033" y="5093430"/>
            <a:ext cx="2183551" cy="14563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300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09107460-4FC3-4A5D-8E51-15AC69CE7C10}"/>
              </a:ext>
            </a:extLst>
          </p:cNvPr>
          <p:cNvSpPr/>
          <p:nvPr/>
        </p:nvSpPr>
        <p:spPr>
          <a:xfrm>
            <a:off x="6059488" y="-24492"/>
            <a:ext cx="6132512" cy="688249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B8996D4D-3C87-D340-AA99-C090FE65E96A}"/>
              </a:ext>
            </a:extLst>
          </p:cNvPr>
          <p:cNvSpPr txBox="1"/>
          <p:nvPr/>
        </p:nvSpPr>
        <p:spPr>
          <a:xfrm>
            <a:off x="493897" y="927159"/>
            <a:ext cx="6423553" cy="1015663"/>
          </a:xfrm>
          <a:prstGeom prst="rect">
            <a:avLst/>
          </a:prstGeom>
          <a:noFill/>
        </p:spPr>
        <p:txBody>
          <a:bodyPr wrap="square" rtlCol="0">
            <a:spAutoFit/>
          </a:bodyPr>
          <a:lstStyle/>
          <a:p>
            <a:r>
              <a:rPr lang="nl-NL" sz="6000" b="1" dirty="0">
                <a:solidFill>
                  <a:schemeClr val="accent1">
                    <a:lumMod val="60000"/>
                    <a:lumOff val="40000"/>
                  </a:schemeClr>
                </a:solidFill>
                <a:latin typeface="Poppins" panose="00000500000000000000" pitchFamily="2" charset="0"/>
                <a:cs typeface="Poppins" panose="00000500000000000000" pitchFamily="2" charset="0"/>
              </a:rPr>
              <a:t>Pathos</a:t>
            </a:r>
            <a:endParaRPr lang="nl-NL" sz="6000" dirty="0">
              <a:solidFill>
                <a:schemeClr val="accent1">
                  <a:lumMod val="60000"/>
                  <a:lumOff val="40000"/>
                </a:schemeClr>
              </a:solidFill>
            </a:endParaRPr>
          </a:p>
        </p:txBody>
      </p:sp>
      <p:sp>
        <p:nvSpPr>
          <p:cNvPr id="2" name="Tekstvak 1">
            <a:extLst>
              <a:ext uri="{FF2B5EF4-FFF2-40B4-BE49-F238E27FC236}">
                <a16:creationId xmlns:a16="http://schemas.microsoft.com/office/drawing/2014/main" id="{DF4B09C6-FC31-FFDD-E92D-FE051B21B7C4}"/>
              </a:ext>
            </a:extLst>
          </p:cNvPr>
          <p:cNvSpPr txBox="1"/>
          <p:nvPr/>
        </p:nvSpPr>
        <p:spPr>
          <a:xfrm>
            <a:off x="493897" y="1873842"/>
            <a:ext cx="5162693" cy="738664"/>
          </a:xfrm>
          <a:prstGeom prst="rect">
            <a:avLst/>
          </a:prstGeom>
          <a:noFill/>
        </p:spPr>
        <p:txBody>
          <a:bodyPr wrap="square" rtlCol="0">
            <a:spAutoFit/>
          </a:bodyPr>
          <a:lstStyle/>
          <a:p>
            <a:pPr algn="l"/>
            <a:r>
              <a:rPr lang="nl-NL" sz="2400" b="1" dirty="0">
                <a:solidFill>
                  <a:schemeClr val="accent6">
                    <a:lumMod val="60000"/>
                    <a:lumOff val="40000"/>
                  </a:schemeClr>
                </a:solidFill>
                <a:latin typeface="Poppins" panose="00000500000000000000" pitchFamily="2" charset="0"/>
                <a:cs typeface="Poppins" panose="00000500000000000000" pitchFamily="2" charset="0"/>
              </a:rPr>
              <a:t>Inspelen op emotie…</a:t>
            </a:r>
          </a:p>
          <a:p>
            <a:pPr algn="l"/>
            <a:endParaRPr lang="nl-NL" b="1" i="0" dirty="0">
              <a:solidFill>
                <a:schemeClr val="accent3">
                  <a:lumMod val="75000"/>
                </a:schemeClr>
              </a:solidFill>
              <a:effectLst/>
              <a:latin typeface="Poppins" panose="00000500000000000000" pitchFamily="2" charset="0"/>
              <a:cs typeface="Poppins" panose="00000500000000000000" pitchFamily="2" charset="0"/>
            </a:endParaRPr>
          </a:p>
        </p:txBody>
      </p:sp>
      <p:pic>
        <p:nvPicPr>
          <p:cNvPr id="3" name="Afbeelding 2">
            <a:extLst>
              <a:ext uri="{FF2B5EF4-FFF2-40B4-BE49-F238E27FC236}">
                <a16:creationId xmlns:a16="http://schemas.microsoft.com/office/drawing/2014/main" id="{F82B1996-1ED5-9938-9175-21EA3F260494}"/>
              </a:ext>
            </a:extLst>
          </p:cNvPr>
          <p:cNvPicPr>
            <a:picLocks noChangeAspect="1"/>
          </p:cNvPicPr>
          <p:nvPr/>
        </p:nvPicPr>
        <p:blipFill>
          <a:blip r:embed="rId3"/>
          <a:stretch>
            <a:fillRect/>
          </a:stretch>
        </p:blipFill>
        <p:spPr>
          <a:xfrm>
            <a:off x="588724" y="2597574"/>
            <a:ext cx="4071028" cy="2789317"/>
          </a:xfrm>
          <a:prstGeom prst="rect">
            <a:avLst/>
          </a:prstGeom>
        </p:spPr>
      </p:pic>
      <p:pic>
        <p:nvPicPr>
          <p:cNvPr id="9" name="Picture 2" descr="3-voorwaarden-voor-connectie-met-je-klant-emotie-emotie-en-emotie">
            <a:extLst>
              <a:ext uri="{FF2B5EF4-FFF2-40B4-BE49-F238E27FC236}">
                <a16:creationId xmlns:a16="http://schemas.microsoft.com/office/drawing/2014/main" id="{EBB23228-DA6B-488B-02D6-EAB520EE20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6885" y="3021952"/>
            <a:ext cx="3215640" cy="214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487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49FE2"/>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1B32798-8B45-0558-6CC1-FC1C944046BA}"/>
              </a:ext>
            </a:extLst>
          </p:cNvPr>
          <p:cNvPicPr>
            <a:picLocks noChangeAspect="1"/>
          </p:cNvPicPr>
          <p:nvPr/>
        </p:nvPicPr>
        <p:blipFill>
          <a:blip r:embed="rId3"/>
          <a:stretch>
            <a:fillRect/>
          </a:stretch>
        </p:blipFill>
        <p:spPr>
          <a:xfrm>
            <a:off x="800523" y="992315"/>
            <a:ext cx="3888047" cy="21813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descr="McDonald's haalt populaire burger van het menu">
            <a:extLst>
              <a:ext uri="{FF2B5EF4-FFF2-40B4-BE49-F238E27FC236}">
                <a16:creationId xmlns:a16="http://schemas.microsoft.com/office/drawing/2014/main" id="{889C73F7-D7AE-38E7-4C8C-41AAB235D0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80" y="3535679"/>
            <a:ext cx="4973050" cy="25156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9" name="Picture 4" descr="Pin on Advertising">
            <a:extLst>
              <a:ext uri="{FF2B5EF4-FFF2-40B4-BE49-F238E27FC236}">
                <a16:creationId xmlns:a16="http://schemas.microsoft.com/office/drawing/2014/main" id="{F267D7C0-A64C-B07B-4AAB-31BA26A413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6683" y="3898880"/>
            <a:ext cx="2598464" cy="19488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4098" name="Picture 2" descr="OMG! Oatly Misses the Message – OOH TODAY">
            <a:extLst>
              <a:ext uri="{FF2B5EF4-FFF2-40B4-BE49-F238E27FC236}">
                <a16:creationId xmlns:a16="http://schemas.microsoft.com/office/drawing/2014/main" id="{E746AA64-8633-43D7-EA56-624D34C5C9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6683" y="992314"/>
            <a:ext cx="4498578" cy="25433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4102" name="Picture 6" descr="70 Creative Advertisements That Make You Look Twice | Funny ads, Pepsi,  Pepsi advertisement">
            <a:extLst>
              <a:ext uri="{FF2B5EF4-FFF2-40B4-BE49-F238E27FC236}">
                <a16:creationId xmlns:a16="http://schemas.microsoft.com/office/drawing/2014/main" id="{4E967CA4-5C6A-121F-4404-4C7A21E55A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0853" y="3898880"/>
            <a:ext cx="1654408" cy="12886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4104" name="Picture 8" descr="48 Emotional Ad Campaigns">
            <a:extLst>
              <a:ext uri="{FF2B5EF4-FFF2-40B4-BE49-F238E27FC236}">
                <a16:creationId xmlns:a16="http://schemas.microsoft.com/office/drawing/2014/main" id="{0C159ADF-5689-7CFE-1887-08C0CDAFFC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72782" y="3898880"/>
            <a:ext cx="1683776" cy="24888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4106" name="Picture 10" descr="Oh The Excitement of 3D Digital Billboards – OOH TODAY">
            <a:extLst>
              <a:ext uri="{FF2B5EF4-FFF2-40B4-BE49-F238E27FC236}">
                <a16:creationId xmlns:a16="http://schemas.microsoft.com/office/drawing/2014/main" id="{47AC71DB-A529-1910-1F89-47DDAC38844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72782" y="1703035"/>
            <a:ext cx="2778972" cy="18326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88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09107460-4FC3-4A5D-8E51-15AC69CE7C10}"/>
              </a:ext>
            </a:extLst>
          </p:cNvPr>
          <p:cNvSpPr/>
          <p:nvPr/>
        </p:nvSpPr>
        <p:spPr>
          <a:xfrm>
            <a:off x="0" y="0"/>
            <a:ext cx="6132512" cy="688249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B8996D4D-3C87-D340-AA99-C090FE65E96A}"/>
              </a:ext>
            </a:extLst>
          </p:cNvPr>
          <p:cNvSpPr txBox="1"/>
          <p:nvPr/>
        </p:nvSpPr>
        <p:spPr>
          <a:xfrm>
            <a:off x="493897" y="927159"/>
            <a:ext cx="2945037" cy="4062651"/>
          </a:xfrm>
          <a:prstGeom prst="rect">
            <a:avLst/>
          </a:prstGeom>
          <a:noFill/>
        </p:spPr>
        <p:txBody>
          <a:bodyPr wrap="none" rtlCol="0">
            <a:spAutoFit/>
          </a:bodyPr>
          <a:lstStyle/>
          <a:p>
            <a:r>
              <a:rPr lang="nl-NL" sz="7200" b="1" dirty="0">
                <a:solidFill>
                  <a:schemeClr val="accent6">
                    <a:lumMod val="60000"/>
                    <a:lumOff val="40000"/>
                  </a:schemeClr>
                </a:solidFill>
                <a:latin typeface="Poppins" panose="00000500000000000000" pitchFamily="2" charset="0"/>
                <a:cs typeface="Poppins" panose="00000500000000000000" pitchFamily="2" charset="0"/>
              </a:rPr>
              <a:t>Logos</a:t>
            </a:r>
          </a:p>
          <a:p>
            <a:endParaRPr lang="nl-NL" sz="7200" b="1" dirty="0">
              <a:solidFill>
                <a:schemeClr val="accent6">
                  <a:lumMod val="60000"/>
                  <a:lumOff val="40000"/>
                </a:schemeClr>
              </a:solidFill>
              <a:latin typeface="Poppins" panose="00000500000000000000" pitchFamily="2" charset="0"/>
              <a:cs typeface="Poppins" panose="00000500000000000000" pitchFamily="2" charset="0"/>
            </a:endParaRPr>
          </a:p>
          <a:p>
            <a:endParaRPr lang="nl-NL" sz="9600" b="1" dirty="0">
              <a:solidFill>
                <a:schemeClr val="accent6">
                  <a:lumMod val="60000"/>
                  <a:lumOff val="40000"/>
                </a:schemeClr>
              </a:solidFill>
              <a:latin typeface="Poppins" panose="00000500000000000000" pitchFamily="2" charset="0"/>
              <a:cs typeface="Poppins" panose="00000500000000000000" pitchFamily="2" charset="0"/>
            </a:endParaRPr>
          </a:p>
          <a:p>
            <a:endParaRPr lang="nl-NL" dirty="0">
              <a:solidFill>
                <a:schemeClr val="accent6">
                  <a:lumMod val="60000"/>
                  <a:lumOff val="40000"/>
                </a:schemeClr>
              </a:solidFill>
            </a:endParaRPr>
          </a:p>
        </p:txBody>
      </p:sp>
      <p:pic>
        <p:nvPicPr>
          <p:cNvPr id="5122" name="Picture 2" descr="ilmoittautua vuoto yläpäätä yhteys paljastus vieraanvaraisuus oral b  advertisement - taksiliikenneuntamo.fi">
            <a:extLst>
              <a:ext uri="{FF2B5EF4-FFF2-40B4-BE49-F238E27FC236}">
                <a16:creationId xmlns:a16="http://schemas.microsoft.com/office/drawing/2014/main" id="{655239FE-F777-7193-8469-5048D55D6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433" y="2675611"/>
            <a:ext cx="4869646" cy="3241358"/>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4B7621BB-24E8-041E-40B2-6C491D2DF8A3}"/>
              </a:ext>
            </a:extLst>
          </p:cNvPr>
          <p:cNvSpPr txBox="1"/>
          <p:nvPr/>
        </p:nvSpPr>
        <p:spPr>
          <a:xfrm>
            <a:off x="6626409" y="2675611"/>
            <a:ext cx="5162693" cy="1107996"/>
          </a:xfrm>
          <a:prstGeom prst="rect">
            <a:avLst/>
          </a:prstGeom>
          <a:noFill/>
        </p:spPr>
        <p:txBody>
          <a:bodyPr wrap="square" rtlCol="0">
            <a:spAutoFit/>
          </a:bodyPr>
          <a:lstStyle/>
          <a:p>
            <a:pPr algn="l"/>
            <a:r>
              <a:rPr lang="nl-NL" sz="2400" b="1" dirty="0">
                <a:solidFill>
                  <a:schemeClr val="accent6">
                    <a:lumMod val="60000"/>
                    <a:lumOff val="40000"/>
                  </a:schemeClr>
                </a:solidFill>
                <a:latin typeface="Poppins" panose="00000500000000000000" pitchFamily="2" charset="0"/>
                <a:cs typeface="Poppins" panose="00000500000000000000" pitchFamily="2" charset="0"/>
              </a:rPr>
              <a:t>Resultaten/onderbouwing </a:t>
            </a:r>
            <a:r>
              <a:rPr lang="nl-NL" sz="2400" dirty="0">
                <a:solidFill>
                  <a:schemeClr val="accent6">
                    <a:lumMod val="60000"/>
                    <a:lumOff val="40000"/>
                  </a:schemeClr>
                </a:solidFill>
                <a:latin typeface="Poppins" panose="00000500000000000000" pitchFamily="2" charset="0"/>
                <a:cs typeface="Poppins" panose="00000500000000000000" pitchFamily="2" charset="0"/>
              </a:rPr>
              <a:t>maken het heel logisch…</a:t>
            </a:r>
          </a:p>
          <a:p>
            <a:pPr algn="l"/>
            <a:endParaRPr lang="nl-NL" b="1" i="0" dirty="0">
              <a:solidFill>
                <a:schemeClr val="accent3">
                  <a:lumMod val="75000"/>
                </a:schemeClr>
              </a:solidFill>
              <a:effectLs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698180511"/>
      </p:ext>
    </p:extLst>
  </p:cSld>
  <p:clrMapOvr>
    <a:masterClrMapping/>
  </p:clrMapOvr>
</p:sld>
</file>

<file path=ppt/theme/theme1.xml><?xml version="1.0" encoding="utf-8"?>
<a:theme xmlns:a="http://schemas.openxmlformats.org/drawingml/2006/main" name="Kantoorthema">
  <a:themeElements>
    <a:clrScheme name="campagne beeld">
      <a:dk1>
        <a:srgbClr val="000000"/>
      </a:dk1>
      <a:lt1>
        <a:srgbClr val="FFFFFF"/>
      </a:lt1>
      <a:dk2>
        <a:srgbClr val="212745"/>
      </a:dk2>
      <a:lt2>
        <a:srgbClr val="D7D7D7"/>
      </a:lt2>
      <a:accent1>
        <a:srgbClr val="1C3C5F"/>
      </a:accent1>
      <a:accent2>
        <a:srgbClr val="00A9D5"/>
      </a:accent2>
      <a:accent3>
        <a:srgbClr val="55BCAC"/>
      </a:accent3>
      <a:accent4>
        <a:srgbClr val="ECD836"/>
      </a:accent4>
      <a:accent5>
        <a:srgbClr val="FF8021"/>
      </a:accent5>
      <a:accent6>
        <a:srgbClr val="DD2D20"/>
      </a:accent6>
      <a:hlink>
        <a:srgbClr val="E8AAEB"/>
      </a:hlink>
      <a:folHlink>
        <a:srgbClr val="B2DCF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mc_beeld_powerpoint sjabloon" id="{BDB728D5-E07D-564D-A68B-8EC6FB660610}" vid="{ADB67C00-4B45-F149-9376-285839D42CC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5FF6022641254C9F07E0D5E46AB92F" ma:contentTypeVersion="16" ma:contentTypeDescription="Create a new document." ma:contentTypeScope="" ma:versionID="a229feb7d45248d1ec79f2a9da1eb39e">
  <xsd:schema xmlns:xsd="http://www.w3.org/2001/XMLSchema" xmlns:xs="http://www.w3.org/2001/XMLSchema" xmlns:p="http://schemas.microsoft.com/office/2006/metadata/properties" xmlns:ns2="2cfa83eb-cb97-4d55-9c54-0931320a61c1" xmlns:ns3="9fc730fc-571b-4377-b4a4-a791e9156882" targetNamespace="http://schemas.microsoft.com/office/2006/metadata/properties" ma:root="true" ma:fieldsID="96c3ffcab7fd621ee5f609d8717ad64d" ns2:_="" ns3:_="">
    <xsd:import namespace="2cfa83eb-cb97-4d55-9c54-0931320a61c1"/>
    <xsd:import namespace="9fc730fc-571b-4377-b4a4-a791e915688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EventHashCode" minOccurs="0"/>
                <xsd:element ref="ns2:MediaServiceGenerationTime"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fa83eb-cb97-4d55-9c54-0931320a61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5477cde-f098-4d32-ba13-c78038edde3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c730fc-571b-4377-b4a4-a791e915688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1517ccf-9c8d-49fb-8f3e-af69230d540c}" ma:internalName="TaxCatchAll" ma:showField="CatchAllData" ma:web="9fc730fc-571b-4377-b4a4-a791e91568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cfa83eb-cb97-4d55-9c54-0931320a61c1">
      <Terms xmlns="http://schemas.microsoft.com/office/infopath/2007/PartnerControls"/>
    </lcf76f155ced4ddcb4097134ff3c332f>
    <TaxCatchAll xmlns="9fc730fc-571b-4377-b4a4-a791e9156882" xsi:nil="true"/>
  </documentManagement>
</p:properties>
</file>

<file path=customXml/itemProps1.xml><?xml version="1.0" encoding="utf-8"?>
<ds:datastoreItem xmlns:ds="http://schemas.openxmlformats.org/officeDocument/2006/customXml" ds:itemID="{C63766A8-C614-4E6B-9125-B2AB98262C07}">
  <ds:schemaRefs>
    <ds:schemaRef ds:uri="http://schemas.microsoft.com/sharepoint/v3/contenttype/forms"/>
  </ds:schemaRefs>
</ds:datastoreItem>
</file>

<file path=customXml/itemProps2.xml><?xml version="1.0" encoding="utf-8"?>
<ds:datastoreItem xmlns:ds="http://schemas.openxmlformats.org/officeDocument/2006/customXml" ds:itemID="{9F3B6775-184F-4D9D-A914-C114BA15B1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fa83eb-cb97-4d55-9c54-0931320a61c1"/>
    <ds:schemaRef ds:uri="9fc730fc-571b-4377-b4a4-a791e91568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081AA3-F3B0-462C-AF93-2C1C7AC50D76}">
  <ds:schemaRefs>
    <ds:schemaRef ds:uri="9fc730fc-571b-4377-b4a4-a791e9156882"/>
    <ds:schemaRef ds:uri="http://purl.org/dc/elements/1.1/"/>
    <ds:schemaRef ds:uri="http://schemas.openxmlformats.org/package/2006/metadata/core-properties"/>
    <ds:schemaRef ds:uri="http://purl.org/dc/terms/"/>
    <ds:schemaRef ds:uri="2cfa83eb-cb97-4d55-9c54-0931320a61c1"/>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Naslagwerk Gestaltwetten</Template>
  <TotalTime>0</TotalTime>
  <Words>375</Words>
  <Application>Microsoft Office PowerPoint</Application>
  <PresentationFormat>Breedbeeld</PresentationFormat>
  <Paragraphs>47</Paragraphs>
  <Slides>11</Slides>
  <Notes>11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Calibri</vt:lpstr>
      <vt:lpstr>Poppins</vt:lpstr>
      <vt:lpstr>Poppins SemiBold</vt:lpstr>
      <vt:lpstr>Kantoorthema</vt:lpstr>
      <vt:lpstr>PowerPoint-presentatie</vt:lpstr>
      <vt:lpstr>Retoriek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Gorkum, J. van (Jolien)</dc:creator>
  <cp:lastModifiedBy>Gorkum, J. van (Jolien)</cp:lastModifiedBy>
  <cp:revision>1</cp:revision>
  <cp:lastPrinted>2021-09-06T06:46:40Z</cp:lastPrinted>
  <dcterms:created xsi:type="dcterms:W3CDTF">2022-09-26T15:28:32Z</dcterms:created>
  <dcterms:modified xsi:type="dcterms:W3CDTF">2022-09-26T16:08:08Z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0x010100335FF6022641254C9F07E0D5E46AB92F</vt:lpwstr>
  </property>
  <property fmtid="{D5CDD505-2E9C-101B-9397-08002B2CF9AE}" pid="3" name="MediaServiceImageTags">
    <vt:lpwstr/>
  </property>
</Properties>
</file>